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3" r:id="rId2"/>
    <p:sldId id="279" r:id="rId3"/>
    <p:sldId id="278" r:id="rId4"/>
    <p:sldId id="266" r:id="rId5"/>
    <p:sldId id="267" r:id="rId6"/>
    <p:sldId id="269" r:id="rId7"/>
    <p:sldId id="309" r:id="rId8"/>
    <p:sldId id="315" r:id="rId9"/>
    <p:sldId id="312" r:id="rId10"/>
    <p:sldId id="311" r:id="rId11"/>
    <p:sldId id="306" r:id="rId12"/>
    <p:sldId id="314" r:id="rId13"/>
    <p:sldId id="300" r:id="rId14"/>
    <p:sldId id="307" r:id="rId15"/>
    <p:sldId id="308" r:id="rId16"/>
    <p:sldId id="313" r:id="rId17"/>
    <p:sldId id="273" r:id="rId18"/>
    <p:sldId id="275" r:id="rId19"/>
    <p:sldId id="276" r:id="rId20"/>
    <p:sldId id="258" r:id="rId21"/>
    <p:sldId id="259" r:id="rId22"/>
    <p:sldId id="260" r:id="rId23"/>
    <p:sldId id="294" r:id="rId24"/>
    <p:sldId id="261" r:id="rId25"/>
    <p:sldId id="295" r:id="rId26"/>
    <p:sldId id="262" r:id="rId27"/>
    <p:sldId id="263" r:id="rId28"/>
    <p:sldId id="264" r:id="rId29"/>
    <p:sldId id="257" r:id="rId30"/>
    <p:sldId id="265" r:id="rId31"/>
    <p:sldId id="280" r:id="rId32"/>
    <p:sldId id="281" r:id="rId33"/>
    <p:sldId id="282" r:id="rId34"/>
    <p:sldId id="283" r:id="rId35"/>
    <p:sldId id="284" r:id="rId36"/>
    <p:sldId id="285" r:id="rId37"/>
    <p:sldId id="286" r:id="rId38"/>
    <p:sldId id="287" r:id="rId39"/>
    <p:sldId id="304" r:id="rId40"/>
    <p:sldId id="305" r:id="rId41"/>
    <p:sldId id="288" r:id="rId42"/>
    <p:sldId id="289" r:id="rId43"/>
    <p:sldId id="290" r:id="rId44"/>
    <p:sldId id="291" r:id="rId45"/>
    <p:sldId id="292" r:id="rId46"/>
  </p:sldIdLst>
  <p:sldSz cx="9753600" cy="548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A7"/>
    <a:srgbClr val="66BFBF"/>
    <a:srgbClr val="FFFFC9"/>
    <a:srgbClr val="FE715E"/>
    <a:srgbClr val="FFFFF3"/>
    <a:srgbClr val="FFFFF7"/>
    <a:srgbClr val="FFFFDD"/>
    <a:srgbClr val="FFFFFB"/>
    <a:srgbClr val="FF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811" y="53"/>
      </p:cViewPr>
      <p:guideLst>
        <p:guide orient="horz" pos="1728"/>
        <p:guide pos="30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8650A-B6F1-4A2A-8897-C32F8F0408B0}" type="datetimeFigureOut">
              <a:rPr kumimoji="1" lang="ja-JP" altLang="en-US" smtClean="0"/>
              <a:t>2019/9/4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A1128-C910-49A4-9AAB-EA165EB9EA07}" type="slidenum">
              <a:rPr kumimoji="1" lang="ja-JP" altLang="en-US" smtClean="0"/>
              <a:t>‹#›</a:t>
            </a:fld>
            <a:endParaRPr kumimoji="1" lang="ja-JP" altLang="en-US"/>
          </a:p>
        </p:txBody>
      </p:sp>
    </p:spTree>
    <p:extLst>
      <p:ext uri="{BB962C8B-B14F-4D97-AF65-F5344CB8AC3E}">
        <p14:creationId xmlns:p14="http://schemas.microsoft.com/office/powerpoint/2010/main" val="12185366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３秒</a:t>
            </a:r>
          </a:p>
        </p:txBody>
      </p:sp>
      <p:sp>
        <p:nvSpPr>
          <p:cNvPr id="4" name="スライド番号プレースホルダー 3"/>
          <p:cNvSpPr>
            <a:spLocks noGrp="1"/>
          </p:cNvSpPr>
          <p:nvPr>
            <p:ph type="sldNum" sz="quarter" idx="5"/>
          </p:nvPr>
        </p:nvSpPr>
        <p:spPr/>
        <p:txBody>
          <a:bodyPr/>
          <a:lstStyle/>
          <a:p>
            <a:fld id="{60EA1128-C910-49A4-9AAB-EA165EB9EA07}" type="slidenum">
              <a:rPr kumimoji="1" lang="ja-JP" altLang="en-US" smtClean="0"/>
              <a:t>2</a:t>
            </a:fld>
            <a:endParaRPr kumimoji="1" lang="ja-JP" altLang="en-US"/>
          </a:p>
        </p:txBody>
      </p:sp>
    </p:spTree>
    <p:extLst>
      <p:ext uri="{BB962C8B-B14F-4D97-AF65-F5344CB8AC3E}">
        <p14:creationId xmlns:p14="http://schemas.microsoft.com/office/powerpoint/2010/main" val="254575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５秒（８秒）</a:t>
            </a:r>
          </a:p>
        </p:txBody>
      </p:sp>
      <p:sp>
        <p:nvSpPr>
          <p:cNvPr id="4" name="スライド番号プレースホルダー 3"/>
          <p:cNvSpPr>
            <a:spLocks noGrp="1"/>
          </p:cNvSpPr>
          <p:nvPr>
            <p:ph type="sldNum" sz="quarter" idx="5"/>
          </p:nvPr>
        </p:nvSpPr>
        <p:spPr/>
        <p:txBody>
          <a:bodyPr/>
          <a:lstStyle/>
          <a:p>
            <a:fld id="{60EA1128-C910-49A4-9AAB-EA165EB9EA07}" type="slidenum">
              <a:rPr kumimoji="1" lang="ja-JP" altLang="en-US" smtClean="0"/>
              <a:t>3</a:t>
            </a:fld>
            <a:endParaRPr kumimoji="1" lang="ja-JP" altLang="en-US"/>
          </a:p>
        </p:txBody>
      </p:sp>
    </p:spTree>
    <p:extLst>
      <p:ext uri="{BB962C8B-B14F-4D97-AF65-F5344CB8AC3E}">
        <p14:creationId xmlns:p14="http://schemas.microsoft.com/office/powerpoint/2010/main" val="142883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秒（</a:t>
            </a:r>
            <a:r>
              <a:rPr kumimoji="1" lang="en-US" altLang="ja-JP" dirty="0"/>
              <a:t>13</a:t>
            </a:r>
            <a:r>
              <a:rPr kumimoji="1" lang="ja-JP" altLang="en-US" dirty="0"/>
              <a:t>秒）</a:t>
            </a:r>
          </a:p>
        </p:txBody>
      </p:sp>
      <p:sp>
        <p:nvSpPr>
          <p:cNvPr id="4" name="スライド番号プレースホルダー 3"/>
          <p:cNvSpPr>
            <a:spLocks noGrp="1"/>
          </p:cNvSpPr>
          <p:nvPr>
            <p:ph type="sldNum" sz="quarter" idx="5"/>
          </p:nvPr>
        </p:nvSpPr>
        <p:spPr/>
        <p:txBody>
          <a:bodyPr/>
          <a:lstStyle/>
          <a:p>
            <a:fld id="{60EA1128-C910-49A4-9AAB-EA165EB9EA07}" type="slidenum">
              <a:rPr kumimoji="1" lang="ja-JP" altLang="en-US" smtClean="0"/>
              <a:t>4</a:t>
            </a:fld>
            <a:endParaRPr kumimoji="1" lang="ja-JP" altLang="en-US"/>
          </a:p>
        </p:txBody>
      </p:sp>
    </p:spTree>
    <p:extLst>
      <p:ext uri="{BB962C8B-B14F-4D97-AF65-F5344CB8AC3E}">
        <p14:creationId xmlns:p14="http://schemas.microsoft.com/office/powerpoint/2010/main" val="421321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３秒（</a:t>
            </a:r>
            <a:r>
              <a:rPr kumimoji="1" lang="en-US" altLang="ja-JP" dirty="0"/>
              <a:t>16</a:t>
            </a:r>
            <a:r>
              <a:rPr kumimoji="1" lang="ja-JP" altLang="en-US" dirty="0"/>
              <a:t>秒）</a:t>
            </a:r>
          </a:p>
        </p:txBody>
      </p:sp>
      <p:sp>
        <p:nvSpPr>
          <p:cNvPr id="4" name="スライド番号プレースホルダー 3"/>
          <p:cNvSpPr>
            <a:spLocks noGrp="1"/>
          </p:cNvSpPr>
          <p:nvPr>
            <p:ph type="sldNum" sz="quarter" idx="5"/>
          </p:nvPr>
        </p:nvSpPr>
        <p:spPr/>
        <p:txBody>
          <a:bodyPr/>
          <a:lstStyle/>
          <a:p>
            <a:fld id="{60EA1128-C910-49A4-9AAB-EA165EB9EA07}" type="slidenum">
              <a:rPr kumimoji="1" lang="ja-JP" altLang="en-US" smtClean="0"/>
              <a:t>5</a:t>
            </a:fld>
            <a:endParaRPr kumimoji="1" lang="ja-JP" altLang="en-US"/>
          </a:p>
        </p:txBody>
      </p:sp>
    </p:spTree>
    <p:extLst>
      <p:ext uri="{BB962C8B-B14F-4D97-AF65-F5344CB8AC3E}">
        <p14:creationId xmlns:p14="http://schemas.microsoft.com/office/powerpoint/2010/main" val="2239067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秒（</a:t>
            </a:r>
            <a:r>
              <a:rPr kumimoji="1" lang="en-US" altLang="ja-JP" dirty="0"/>
              <a:t>21</a:t>
            </a:r>
            <a:r>
              <a:rPr kumimoji="1" lang="ja-JP" altLang="en-US" dirty="0"/>
              <a:t>秒）</a:t>
            </a:r>
          </a:p>
        </p:txBody>
      </p:sp>
      <p:sp>
        <p:nvSpPr>
          <p:cNvPr id="4" name="スライド番号プレースホルダー 3"/>
          <p:cNvSpPr>
            <a:spLocks noGrp="1"/>
          </p:cNvSpPr>
          <p:nvPr>
            <p:ph type="sldNum" sz="quarter" idx="5"/>
          </p:nvPr>
        </p:nvSpPr>
        <p:spPr/>
        <p:txBody>
          <a:bodyPr/>
          <a:lstStyle/>
          <a:p>
            <a:fld id="{60EA1128-C910-49A4-9AAB-EA165EB9EA07}" type="slidenum">
              <a:rPr kumimoji="1" lang="ja-JP" altLang="en-US" smtClean="0"/>
              <a:t>6</a:t>
            </a:fld>
            <a:endParaRPr kumimoji="1" lang="ja-JP" altLang="en-US"/>
          </a:p>
        </p:txBody>
      </p:sp>
    </p:spTree>
    <p:extLst>
      <p:ext uri="{BB962C8B-B14F-4D97-AF65-F5344CB8AC3E}">
        <p14:creationId xmlns:p14="http://schemas.microsoft.com/office/powerpoint/2010/main" val="2083694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秒（</a:t>
            </a:r>
            <a:r>
              <a:rPr kumimoji="1" lang="en-US" altLang="ja-JP" dirty="0"/>
              <a:t>21</a:t>
            </a:r>
            <a:r>
              <a:rPr kumimoji="1" lang="ja-JP" altLang="en-US" dirty="0"/>
              <a:t>秒）</a:t>
            </a:r>
          </a:p>
        </p:txBody>
      </p:sp>
      <p:sp>
        <p:nvSpPr>
          <p:cNvPr id="4" name="スライド番号プレースホルダー 3"/>
          <p:cNvSpPr>
            <a:spLocks noGrp="1"/>
          </p:cNvSpPr>
          <p:nvPr>
            <p:ph type="sldNum" sz="quarter" idx="5"/>
          </p:nvPr>
        </p:nvSpPr>
        <p:spPr/>
        <p:txBody>
          <a:bodyPr/>
          <a:lstStyle/>
          <a:p>
            <a:fld id="{60EA1128-C910-49A4-9AAB-EA165EB9EA07}" type="slidenum">
              <a:rPr kumimoji="1" lang="ja-JP" altLang="en-US" smtClean="0"/>
              <a:t>7</a:t>
            </a:fld>
            <a:endParaRPr kumimoji="1" lang="ja-JP" altLang="en-US"/>
          </a:p>
        </p:txBody>
      </p:sp>
    </p:spTree>
    <p:extLst>
      <p:ext uri="{BB962C8B-B14F-4D97-AF65-F5344CB8AC3E}">
        <p14:creationId xmlns:p14="http://schemas.microsoft.com/office/powerpoint/2010/main" val="1304655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0EA1128-C910-49A4-9AAB-EA165EB9EA07}" type="slidenum">
              <a:rPr kumimoji="1" lang="ja-JP" altLang="en-US" smtClean="0"/>
              <a:t>15</a:t>
            </a:fld>
            <a:endParaRPr kumimoji="1" lang="ja-JP" altLang="en-US"/>
          </a:p>
        </p:txBody>
      </p:sp>
    </p:spTree>
    <p:extLst>
      <p:ext uri="{BB962C8B-B14F-4D97-AF65-F5344CB8AC3E}">
        <p14:creationId xmlns:p14="http://schemas.microsoft.com/office/powerpoint/2010/main" val="64693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897890"/>
            <a:ext cx="7315200" cy="1910080"/>
          </a:xfrm>
        </p:spPr>
        <p:txBody>
          <a:bodyPr anchor="b"/>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219200" y="2881630"/>
            <a:ext cx="7315200" cy="1324610"/>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272639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1186989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9920" y="292100"/>
            <a:ext cx="2103120" cy="464947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0560" y="292100"/>
            <a:ext cx="6187440" cy="464947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181749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300332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65480" y="1367791"/>
            <a:ext cx="8412480" cy="2282190"/>
          </a:xfrm>
        </p:spPr>
        <p:txBody>
          <a:bodyPr anchor="b"/>
          <a:lstStyle>
            <a:lvl1pPr>
              <a:defRPr sz="48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65480" y="3671571"/>
            <a:ext cx="8412480" cy="1200150"/>
          </a:xfrm>
        </p:spPr>
        <p:txBody>
          <a:bodyPr/>
          <a:lstStyle>
            <a:lvl1pPr marL="0" indent="0">
              <a:buNone/>
              <a:defRPr sz="1920">
                <a:solidFill>
                  <a:schemeClr val="tx1">
                    <a:tint val="75000"/>
                  </a:schemeClr>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75498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0560" y="1460500"/>
            <a:ext cx="4145280" cy="348107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937760" y="1460500"/>
            <a:ext cx="4145280" cy="348107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375296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71830" y="292101"/>
            <a:ext cx="8412480" cy="106045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1831" y="1344930"/>
            <a:ext cx="4126230" cy="65913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ja-JP" altLang="en-US"/>
              <a:t>マスター テキストの書式設定</a:t>
            </a:r>
          </a:p>
        </p:txBody>
      </p:sp>
      <p:sp>
        <p:nvSpPr>
          <p:cNvPr id="4" name="Content Placeholder 3"/>
          <p:cNvSpPr>
            <a:spLocks noGrp="1"/>
          </p:cNvSpPr>
          <p:nvPr>
            <p:ph sz="half" idx="2"/>
          </p:nvPr>
        </p:nvSpPr>
        <p:spPr>
          <a:xfrm>
            <a:off x="671831" y="2004060"/>
            <a:ext cx="4126230" cy="294767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937760" y="1344930"/>
            <a:ext cx="4146550" cy="65913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ja-JP" altLang="en-US"/>
              <a:t>マスター テキストの書式設定</a:t>
            </a:r>
          </a:p>
        </p:txBody>
      </p:sp>
      <p:sp>
        <p:nvSpPr>
          <p:cNvPr id="6" name="Content Placeholder 5"/>
          <p:cNvSpPr>
            <a:spLocks noGrp="1"/>
          </p:cNvSpPr>
          <p:nvPr>
            <p:ph sz="quarter" idx="4"/>
          </p:nvPr>
        </p:nvSpPr>
        <p:spPr>
          <a:xfrm>
            <a:off x="4937760" y="2004060"/>
            <a:ext cx="4146550" cy="294767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3352575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4029941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1076992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1831" y="365760"/>
            <a:ext cx="3145790" cy="1280160"/>
          </a:xfrm>
        </p:spPr>
        <p:txBody>
          <a:bodyPr anchor="b"/>
          <a:lstStyle>
            <a:lvl1pPr>
              <a:defRPr sz="2560"/>
            </a:lvl1pPr>
          </a:lstStyle>
          <a:p>
            <a:r>
              <a:rPr lang="ja-JP" altLang="en-US"/>
              <a:t>マスター タイトルの書式設定</a:t>
            </a:r>
            <a:endParaRPr lang="en-US" dirty="0"/>
          </a:p>
        </p:txBody>
      </p:sp>
      <p:sp>
        <p:nvSpPr>
          <p:cNvPr id="3" name="Content Placeholder 2"/>
          <p:cNvSpPr>
            <a:spLocks noGrp="1"/>
          </p:cNvSpPr>
          <p:nvPr>
            <p:ph idx="1"/>
          </p:nvPr>
        </p:nvSpPr>
        <p:spPr>
          <a:xfrm>
            <a:off x="4146550" y="789940"/>
            <a:ext cx="4937760" cy="3898900"/>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1831" y="1645920"/>
            <a:ext cx="3145790" cy="3049270"/>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390799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1831" y="365760"/>
            <a:ext cx="3145790" cy="1280160"/>
          </a:xfrm>
        </p:spPr>
        <p:txBody>
          <a:bodyPr anchor="b"/>
          <a:lstStyle>
            <a:lvl1pPr>
              <a:defRPr sz="256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146550" y="789940"/>
            <a:ext cx="4937760" cy="3898900"/>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1831" y="1645920"/>
            <a:ext cx="3145790" cy="3049270"/>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35588D-921E-4F21-A40E-DFE47EE218C2}" type="datetimeFigureOut">
              <a:rPr kumimoji="1" lang="ja-JP" altLang="en-US" smtClean="0"/>
              <a:t>2019/9/4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345341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0560" y="292101"/>
            <a:ext cx="8412480" cy="106045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0560" y="1460500"/>
            <a:ext cx="8412480" cy="348107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0560" y="5085080"/>
            <a:ext cx="2194560" cy="292100"/>
          </a:xfrm>
          <a:prstGeom prst="rect">
            <a:avLst/>
          </a:prstGeom>
        </p:spPr>
        <p:txBody>
          <a:bodyPr vert="horz" lIns="91440" tIns="45720" rIns="91440" bIns="45720" rtlCol="0" anchor="ctr"/>
          <a:lstStyle>
            <a:lvl1pPr algn="l">
              <a:defRPr sz="960">
                <a:solidFill>
                  <a:schemeClr val="tx1">
                    <a:tint val="75000"/>
                  </a:schemeClr>
                </a:solidFill>
              </a:defRPr>
            </a:lvl1pPr>
          </a:lstStyle>
          <a:p>
            <a:fld id="{2E35588D-921E-4F21-A40E-DFE47EE218C2}" type="datetimeFigureOut">
              <a:rPr kumimoji="1" lang="ja-JP" altLang="en-US" smtClean="0"/>
              <a:t>2019/9/4</a:t>
            </a:fld>
            <a:endParaRPr kumimoji="1" lang="ja-JP" altLang="en-US"/>
          </a:p>
        </p:txBody>
      </p:sp>
      <p:sp>
        <p:nvSpPr>
          <p:cNvPr id="5" name="Footer Placeholder 4"/>
          <p:cNvSpPr>
            <a:spLocks noGrp="1"/>
          </p:cNvSpPr>
          <p:nvPr>
            <p:ph type="ftr" sz="quarter" idx="3"/>
          </p:nvPr>
        </p:nvSpPr>
        <p:spPr>
          <a:xfrm>
            <a:off x="3230880" y="5085080"/>
            <a:ext cx="3291840" cy="292100"/>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888480" y="5085080"/>
            <a:ext cx="2194560" cy="292100"/>
          </a:xfrm>
          <a:prstGeom prst="rect">
            <a:avLst/>
          </a:prstGeom>
        </p:spPr>
        <p:txBody>
          <a:bodyPr vert="horz" lIns="91440" tIns="45720" rIns="91440" bIns="45720" rtlCol="0" anchor="ctr"/>
          <a:lstStyle>
            <a:lvl1pPr algn="r">
              <a:defRPr sz="960">
                <a:solidFill>
                  <a:schemeClr val="tx1">
                    <a:tint val="75000"/>
                  </a:schemeClr>
                </a:solidFill>
              </a:defRPr>
            </a:lvl1pPr>
          </a:lstStyle>
          <a:p>
            <a:fld id="{3C9C7516-733F-4A74-B4DF-AA8B45C5634A}" type="slidenum">
              <a:rPr kumimoji="1" lang="ja-JP" altLang="en-US" smtClean="0"/>
              <a:t>‹#›</a:t>
            </a:fld>
            <a:endParaRPr kumimoji="1" lang="ja-JP" altLang="en-US"/>
          </a:p>
        </p:txBody>
      </p:sp>
    </p:spTree>
    <p:extLst>
      <p:ext uri="{BB962C8B-B14F-4D97-AF65-F5344CB8AC3E}">
        <p14:creationId xmlns:p14="http://schemas.microsoft.com/office/powerpoint/2010/main" val="13836535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kumimoji="1"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kumimoji="1"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kumimoji="1"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kumimoji="1"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kumimoji="1"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kumimoji="1"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kumimoji="1"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kumimoji="1"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kumimoji="1"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kumimoji="1" sz="1440" kern="1200">
          <a:solidFill>
            <a:schemeClr val="tx1"/>
          </a:solidFill>
          <a:latin typeface="+mn-lt"/>
          <a:ea typeface="+mn-ea"/>
          <a:cs typeface="+mn-cs"/>
        </a:defRPr>
      </a:lvl9pPr>
    </p:bodyStyle>
    <p:otherStyle>
      <a:defPPr>
        <a:defRPr lang="en-US"/>
      </a:defPPr>
      <a:lvl1pPr marL="0" algn="l" defTabSz="731520" rtl="0" eaLnBrk="1" latinLnBrk="0" hangingPunct="1">
        <a:defRPr kumimoji="1" sz="1440" kern="1200">
          <a:solidFill>
            <a:schemeClr val="tx1"/>
          </a:solidFill>
          <a:latin typeface="+mn-lt"/>
          <a:ea typeface="+mn-ea"/>
          <a:cs typeface="+mn-cs"/>
        </a:defRPr>
      </a:lvl1pPr>
      <a:lvl2pPr marL="365760" algn="l" defTabSz="731520" rtl="0" eaLnBrk="1" latinLnBrk="0" hangingPunct="1">
        <a:defRPr kumimoji="1" sz="1440" kern="1200">
          <a:solidFill>
            <a:schemeClr val="tx1"/>
          </a:solidFill>
          <a:latin typeface="+mn-lt"/>
          <a:ea typeface="+mn-ea"/>
          <a:cs typeface="+mn-cs"/>
        </a:defRPr>
      </a:lvl2pPr>
      <a:lvl3pPr marL="731520" algn="l" defTabSz="731520" rtl="0" eaLnBrk="1" latinLnBrk="0" hangingPunct="1">
        <a:defRPr kumimoji="1" sz="1440" kern="1200">
          <a:solidFill>
            <a:schemeClr val="tx1"/>
          </a:solidFill>
          <a:latin typeface="+mn-lt"/>
          <a:ea typeface="+mn-ea"/>
          <a:cs typeface="+mn-cs"/>
        </a:defRPr>
      </a:lvl3pPr>
      <a:lvl4pPr marL="1097280" algn="l" defTabSz="731520" rtl="0" eaLnBrk="1" latinLnBrk="0" hangingPunct="1">
        <a:defRPr kumimoji="1" sz="1440" kern="1200">
          <a:solidFill>
            <a:schemeClr val="tx1"/>
          </a:solidFill>
          <a:latin typeface="+mn-lt"/>
          <a:ea typeface="+mn-ea"/>
          <a:cs typeface="+mn-cs"/>
        </a:defRPr>
      </a:lvl4pPr>
      <a:lvl5pPr marL="1463040" algn="l" defTabSz="731520" rtl="0" eaLnBrk="1" latinLnBrk="0" hangingPunct="1">
        <a:defRPr kumimoji="1" sz="1440" kern="1200">
          <a:solidFill>
            <a:schemeClr val="tx1"/>
          </a:solidFill>
          <a:latin typeface="+mn-lt"/>
          <a:ea typeface="+mn-ea"/>
          <a:cs typeface="+mn-cs"/>
        </a:defRPr>
      </a:lvl5pPr>
      <a:lvl6pPr marL="1828800" algn="l" defTabSz="731520" rtl="0" eaLnBrk="1" latinLnBrk="0" hangingPunct="1">
        <a:defRPr kumimoji="1" sz="1440" kern="1200">
          <a:solidFill>
            <a:schemeClr val="tx1"/>
          </a:solidFill>
          <a:latin typeface="+mn-lt"/>
          <a:ea typeface="+mn-ea"/>
          <a:cs typeface="+mn-cs"/>
        </a:defRPr>
      </a:lvl6pPr>
      <a:lvl7pPr marL="2194560" algn="l" defTabSz="731520" rtl="0" eaLnBrk="1" latinLnBrk="0" hangingPunct="1">
        <a:defRPr kumimoji="1" sz="1440" kern="1200">
          <a:solidFill>
            <a:schemeClr val="tx1"/>
          </a:solidFill>
          <a:latin typeface="+mn-lt"/>
          <a:ea typeface="+mn-ea"/>
          <a:cs typeface="+mn-cs"/>
        </a:defRPr>
      </a:lvl7pPr>
      <a:lvl8pPr marL="2560320" algn="l" defTabSz="731520" rtl="0" eaLnBrk="1" latinLnBrk="0" hangingPunct="1">
        <a:defRPr kumimoji="1" sz="1440" kern="1200">
          <a:solidFill>
            <a:schemeClr val="tx1"/>
          </a:solidFill>
          <a:latin typeface="+mn-lt"/>
          <a:ea typeface="+mn-ea"/>
          <a:cs typeface="+mn-cs"/>
        </a:defRPr>
      </a:lvl8pPr>
      <a:lvl9pPr marL="2926080" algn="l" defTabSz="731520" rtl="0" eaLnBrk="1" latinLnBrk="0" hangingPunct="1">
        <a:defRPr kumimoji="1"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B399CF61-C450-4731-8AD5-39419C523DBB}"/>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88AED8DC-E01E-4E4A-B6A5-909C5DC04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 y="431868"/>
              <a:ext cx="9443720" cy="2905760"/>
            </a:xfrm>
            <a:prstGeom prst="rect">
              <a:avLst/>
            </a:prstGeom>
          </p:spPr>
        </p:pic>
        <p:sp>
          <p:nvSpPr>
            <p:cNvPr id="6" name="テキスト ボックス 5">
              <a:extLst>
                <a:ext uri="{FF2B5EF4-FFF2-40B4-BE49-F238E27FC236}">
                  <a16:creationId xmlns:a16="http://schemas.microsoft.com/office/drawing/2014/main" id="{E1FE6718-4D69-4FC8-BFB1-40174EC8F006}"/>
                </a:ext>
              </a:extLst>
            </p:cNvPr>
            <p:cNvSpPr txBox="1"/>
            <p:nvPr/>
          </p:nvSpPr>
          <p:spPr>
            <a:xfrm>
              <a:off x="1296364" y="3961086"/>
              <a:ext cx="7649694" cy="978729"/>
            </a:xfrm>
            <a:prstGeom prst="rect">
              <a:avLst/>
            </a:prstGeom>
            <a:noFill/>
          </p:spPr>
          <p:txBody>
            <a:bodyPr wrap="square" rtlCol="0">
              <a:spAutoFit/>
            </a:bodyPr>
            <a:lstStyle/>
            <a:p>
              <a:r>
                <a:rPr lang="en-US" altLang="ja-JP" sz="5760" dirty="0">
                  <a:solidFill>
                    <a:srgbClr val="0097A7"/>
                  </a:solidFill>
                  <a:latin typeface="UD デジタル 教科書体 NP-B" panose="02020700000000000000" pitchFamily="18" charset="-128"/>
                  <a:ea typeface="UD デジタル 教科書体 NP-B" panose="02020700000000000000" pitchFamily="18" charset="-128"/>
                </a:rPr>
                <a:t>How</a:t>
              </a:r>
              <a:r>
                <a:rPr lang="ja-JP" altLang="en-US" sz="5760" dirty="0">
                  <a:solidFill>
                    <a:srgbClr val="0097A7"/>
                  </a:solidFill>
                  <a:latin typeface="UD デジタル 教科書体 NP-B" panose="02020700000000000000" pitchFamily="18" charset="-128"/>
                  <a:ea typeface="UD デジタル 教科書体 NP-B" panose="02020700000000000000" pitchFamily="18" charset="-128"/>
                </a:rPr>
                <a:t> </a:t>
              </a:r>
              <a:r>
                <a:rPr lang="en-US" altLang="ja-JP" sz="5760" dirty="0">
                  <a:solidFill>
                    <a:srgbClr val="0097A7"/>
                  </a:solidFill>
                  <a:latin typeface="UD デジタル 教科書体 NP-B" panose="02020700000000000000" pitchFamily="18" charset="-128"/>
                  <a:ea typeface="UD デジタル 教科書体 NP-B" panose="02020700000000000000" pitchFamily="18" charset="-128"/>
                </a:rPr>
                <a:t>to</a:t>
              </a:r>
              <a:r>
                <a:rPr lang="ja-JP" altLang="en-US" sz="5760" dirty="0">
                  <a:solidFill>
                    <a:srgbClr val="0097A7"/>
                  </a:solidFill>
                  <a:latin typeface="UD デジタル 教科書体 NP-B" panose="02020700000000000000" pitchFamily="18" charset="-128"/>
                  <a:ea typeface="UD デジタル 教科書体 NP-B" panose="02020700000000000000" pitchFamily="18" charset="-128"/>
                </a:rPr>
                <a:t> </a:t>
              </a:r>
              <a:r>
                <a:rPr lang="en-US" altLang="ja-JP" sz="5760" dirty="0">
                  <a:solidFill>
                    <a:srgbClr val="0097A7"/>
                  </a:solidFill>
                  <a:latin typeface="UD デジタル 教科書体 NP-B" panose="02020700000000000000" pitchFamily="18" charset="-128"/>
                  <a:ea typeface="UD デジタル 教科書体 NP-B" panose="02020700000000000000" pitchFamily="18" charset="-128"/>
                </a:rPr>
                <a:t>use</a:t>
              </a:r>
              <a:r>
                <a:rPr lang="ja-JP" altLang="en-US" sz="5760" dirty="0">
                  <a:solidFill>
                    <a:srgbClr val="0097A7"/>
                  </a:solidFill>
                  <a:latin typeface="UD デジタル 教科書体 NP-B" panose="02020700000000000000" pitchFamily="18" charset="-128"/>
                  <a:ea typeface="UD デジタル 教科書体 NP-B" panose="02020700000000000000" pitchFamily="18" charset="-128"/>
                </a:rPr>
                <a:t>  </a:t>
              </a:r>
              <a:r>
                <a:rPr lang="en-US" altLang="ja-JP" sz="5760" dirty="0">
                  <a:solidFill>
                    <a:srgbClr val="0097A7"/>
                  </a:solidFill>
                  <a:latin typeface="UD デジタル 教科書体 NP-B" panose="02020700000000000000" pitchFamily="18" charset="-128"/>
                  <a:ea typeface="UD デジタル 教科書体 NP-B" panose="02020700000000000000" pitchFamily="18" charset="-128"/>
                </a:rPr>
                <a:t>FreFre</a:t>
              </a:r>
              <a:endParaRPr lang="ja-JP" altLang="en-US" sz="5760" dirty="0">
                <a:solidFill>
                  <a:srgbClr val="0097A7"/>
                </a:solidFill>
                <a:latin typeface="UD デジタル 教科書体 NP-B" panose="02020700000000000000" pitchFamily="18" charset="-128"/>
                <a:ea typeface="UD デジタル 教科書体 NP-B" panose="02020700000000000000" pitchFamily="18" charset="-128"/>
              </a:endParaRPr>
            </a:p>
          </p:txBody>
        </p:sp>
        <p:sp>
          <p:nvSpPr>
            <p:cNvPr id="7" name="テキスト ボックス 6">
              <a:extLst>
                <a:ext uri="{FF2B5EF4-FFF2-40B4-BE49-F238E27FC236}">
                  <a16:creationId xmlns:a16="http://schemas.microsoft.com/office/drawing/2014/main" id="{F6B0B898-CD39-4B42-BE69-EB06A42A1EE2}"/>
                </a:ext>
              </a:extLst>
            </p:cNvPr>
            <p:cNvSpPr txBox="1"/>
            <p:nvPr/>
          </p:nvSpPr>
          <p:spPr>
            <a:xfrm>
              <a:off x="2429369" y="3601652"/>
              <a:ext cx="6782364" cy="584775"/>
            </a:xfrm>
            <a:prstGeom prst="rect">
              <a:avLst/>
            </a:prstGeom>
            <a:noFill/>
          </p:spPr>
          <p:txBody>
            <a:bodyPr wrap="square" rtlCol="0">
              <a:spAutoFit/>
            </a:bodyPr>
            <a:lstStyle/>
            <a:p>
              <a:r>
                <a:rPr lang="ja-JP" altLang="en-US" sz="3200" dirty="0">
                  <a:solidFill>
                    <a:srgbClr val="0097A7"/>
                  </a:solidFill>
                  <a:latin typeface="UD デジタル 教科書体 NP-B" panose="02020700000000000000" pitchFamily="18" charset="-128"/>
                  <a:ea typeface="UD デジタル 教科書体 NP-B" panose="02020700000000000000" pitchFamily="18" charset="-128"/>
                </a:rPr>
                <a:t>フレフレ　使い方ガイド</a:t>
              </a:r>
            </a:p>
          </p:txBody>
        </p:sp>
        <p:sp>
          <p:nvSpPr>
            <p:cNvPr id="8" name="フローチャート: 結合子 7">
              <a:extLst>
                <a:ext uri="{FF2B5EF4-FFF2-40B4-BE49-F238E27FC236}">
                  <a16:creationId xmlns:a16="http://schemas.microsoft.com/office/drawing/2014/main" id="{FA223C10-7CED-4471-BC3C-68392EFEC10D}"/>
                </a:ext>
              </a:extLst>
            </p:cNvPr>
            <p:cNvSpPr>
              <a:spLocks noChangeAspect="1"/>
            </p:cNvSpPr>
            <p:nvPr/>
          </p:nvSpPr>
          <p:spPr>
            <a:xfrm>
              <a:off x="4347698" y="1916656"/>
              <a:ext cx="1200443" cy="1200443"/>
            </a:xfrm>
            <a:prstGeom prst="flowChartConnector">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6B6C1747-119B-467B-8FF3-E3AB79640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24025" y="2197746"/>
              <a:ext cx="647790" cy="638264"/>
            </a:xfrm>
            <a:prstGeom prst="triangle">
              <a:avLst/>
            </a:prstGeom>
          </p:spPr>
        </p:pic>
      </p:grpSp>
      <p:sp>
        <p:nvSpPr>
          <p:cNvPr id="2" name="正方形/長方形 1">
            <a:extLst>
              <a:ext uri="{FF2B5EF4-FFF2-40B4-BE49-F238E27FC236}">
                <a16:creationId xmlns:a16="http://schemas.microsoft.com/office/drawing/2014/main" id="{F288D0F5-C479-46C1-A613-C786294CF463}"/>
              </a:ext>
            </a:extLst>
          </p:cNvPr>
          <p:cNvSpPr/>
          <p:nvPr/>
        </p:nvSpPr>
        <p:spPr>
          <a:xfrm>
            <a:off x="0" y="0"/>
            <a:ext cx="9753600" cy="548640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781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B200F1FB-CAFE-414D-8012-FCC6FEC29474}"/>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0" y="4572000"/>
              <a:ext cx="97536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4" name="テキスト ボックス 3">
              <a:extLst>
                <a:ext uri="{FF2B5EF4-FFF2-40B4-BE49-F238E27FC236}">
                  <a16:creationId xmlns:a16="http://schemas.microsoft.com/office/drawing/2014/main" id="{609B4704-ECF5-4F3B-96A1-ADF00D9C7A96}"/>
                </a:ext>
              </a:extLst>
            </p:cNvPr>
            <p:cNvSpPr txBox="1"/>
            <p:nvPr/>
          </p:nvSpPr>
          <p:spPr>
            <a:xfrm>
              <a:off x="446461" y="4532293"/>
              <a:ext cx="9010055"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外国人が「困ったこと」「知りたいこと」「おしゃべり</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したいこと」がある場合、スレッドをたてます。</a:t>
              </a:r>
            </a:p>
          </p:txBody>
        </p:sp>
        <p:grpSp>
          <p:nvGrpSpPr>
            <p:cNvPr id="11" name="グループ化 10">
              <a:extLst>
                <a:ext uri="{FF2B5EF4-FFF2-40B4-BE49-F238E27FC236}">
                  <a16:creationId xmlns:a16="http://schemas.microsoft.com/office/drawing/2014/main" id="{1F758F2C-DDEB-4675-9CE8-730DA91842D2}"/>
                </a:ext>
              </a:extLst>
            </p:cNvPr>
            <p:cNvGrpSpPr/>
            <p:nvPr/>
          </p:nvGrpSpPr>
          <p:grpSpPr>
            <a:xfrm>
              <a:off x="1429808" y="202029"/>
              <a:ext cx="8170023" cy="4167942"/>
              <a:chOff x="755768" y="202029"/>
              <a:chExt cx="8170023" cy="4167942"/>
            </a:xfrm>
          </p:grpSpPr>
          <p:pic>
            <p:nvPicPr>
              <p:cNvPr id="14" name="図 13">
                <a:extLst>
                  <a:ext uri="{FF2B5EF4-FFF2-40B4-BE49-F238E27FC236}">
                    <a16:creationId xmlns:a16="http://schemas.microsoft.com/office/drawing/2014/main" id="{B6E72824-111E-4C85-BA77-60EB5A5EE0A2}"/>
                  </a:ext>
                </a:extLst>
              </p:cNvPr>
              <p:cNvPicPr>
                <a:picLocks noChangeAspect="1"/>
              </p:cNvPicPr>
              <p:nvPr/>
            </p:nvPicPr>
            <p:blipFill rotWithShape="1">
              <a:blip r:embed="rId2"/>
              <a:srcRect t="8333" r="1151" b="4825"/>
              <a:stretch/>
            </p:blipFill>
            <p:spPr>
              <a:xfrm>
                <a:off x="755768" y="238459"/>
                <a:ext cx="8170023" cy="4131512"/>
              </a:xfrm>
              <a:prstGeom prst="rect">
                <a:avLst/>
              </a:prstGeom>
            </p:spPr>
          </p:pic>
          <p:sp>
            <p:nvSpPr>
              <p:cNvPr id="10" name="テキスト ボックス 9">
                <a:extLst>
                  <a:ext uri="{FF2B5EF4-FFF2-40B4-BE49-F238E27FC236}">
                    <a16:creationId xmlns:a16="http://schemas.microsoft.com/office/drawing/2014/main" id="{D859D8E8-92E3-42C8-A733-76DBE90D4685}"/>
                  </a:ext>
                </a:extLst>
              </p:cNvPr>
              <p:cNvSpPr txBox="1"/>
              <p:nvPr/>
            </p:nvSpPr>
            <p:spPr>
              <a:xfrm>
                <a:off x="1331494" y="2027620"/>
                <a:ext cx="697627" cy="246221"/>
              </a:xfrm>
              <a:prstGeom prst="rect">
                <a:avLst/>
              </a:prstGeom>
              <a:noFill/>
            </p:spPr>
            <p:txBody>
              <a:bodyPr wrap="none" rtlCol="0">
                <a:spAutoFit/>
              </a:bodyPr>
              <a:lstStyle/>
              <a:p>
                <a:r>
                  <a:rPr kumimoji="1" lang="ja-JP" altLang="en-US" sz="1000" dirty="0">
                    <a:latin typeface="Arial" panose="020B0604020202020204" pitchFamily="34" charset="0"/>
                    <a:ea typeface="HGPｺﾞｼｯｸM" panose="020B0600000000000000" pitchFamily="50" charset="-128"/>
                    <a:cs typeface="Arial" panose="020B0604020202020204" pitchFamily="34" charset="0"/>
                  </a:rPr>
                  <a:t>＃</a:t>
                </a:r>
                <a:r>
                  <a:rPr kumimoji="1" lang="en-US" altLang="ja-JP" sz="1000" dirty="0">
                    <a:latin typeface="Arial" panose="020B0604020202020204" pitchFamily="34" charset="0"/>
                    <a:ea typeface="HGPｺﾞｼｯｸM" panose="020B0600000000000000" pitchFamily="50" charset="-128"/>
                    <a:cs typeface="Arial" panose="020B0604020202020204" pitchFamily="34" charset="0"/>
                  </a:rPr>
                  <a:t>Mt.Fuji</a:t>
                </a:r>
                <a:endParaRPr kumimoji="1" lang="ja-JP" altLang="en-US" sz="1000" dirty="0">
                  <a:latin typeface="Arial" panose="020B0604020202020204" pitchFamily="34" charset="0"/>
                  <a:ea typeface="HGPｺﾞｼｯｸM" panose="020B0600000000000000"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09E2B901-2A38-466C-BC89-CD616EACEDB1}"/>
                  </a:ext>
                </a:extLst>
              </p:cNvPr>
              <p:cNvSpPr txBox="1"/>
              <p:nvPr/>
            </p:nvSpPr>
            <p:spPr>
              <a:xfrm>
                <a:off x="1331494" y="2574345"/>
                <a:ext cx="966931" cy="246221"/>
              </a:xfrm>
              <a:prstGeom prst="rect">
                <a:avLst/>
              </a:prstGeom>
              <a:noFill/>
            </p:spPr>
            <p:txBody>
              <a:bodyPr wrap="none" rtlCol="0">
                <a:spAutoFit/>
              </a:bodyPr>
              <a:lstStyle/>
              <a:p>
                <a:r>
                  <a:rPr kumimoji="1" lang="en-US" altLang="ja-JP" sz="1000" dirty="0">
                    <a:latin typeface="Arial" panose="020B0604020202020204" pitchFamily="34" charset="0"/>
                    <a:ea typeface="+mj-ea"/>
                    <a:cs typeface="Arial" panose="020B0604020202020204" pitchFamily="34" charset="0"/>
                  </a:rPr>
                  <a:t>way</a:t>
                </a:r>
                <a:r>
                  <a:rPr kumimoji="1" lang="ja-JP" altLang="en-US" sz="1000" dirty="0">
                    <a:latin typeface="Arial" panose="020B0604020202020204" pitchFamily="34" charset="0"/>
                    <a:ea typeface="+mj-ea"/>
                    <a:cs typeface="Arial" panose="020B0604020202020204" pitchFamily="34" charset="0"/>
                  </a:rPr>
                  <a:t> </a:t>
                </a:r>
                <a:r>
                  <a:rPr kumimoji="1" lang="en-US" altLang="ja-JP" sz="1000" dirty="0">
                    <a:latin typeface="Arial" panose="020B0604020202020204" pitchFamily="34" charset="0"/>
                    <a:ea typeface="+mj-ea"/>
                    <a:cs typeface="Arial" panose="020B0604020202020204" pitchFamily="34" charset="0"/>
                  </a:rPr>
                  <a:t>to</a:t>
                </a:r>
                <a:r>
                  <a:rPr kumimoji="1" lang="ja-JP" altLang="en-US" sz="1000" dirty="0">
                    <a:latin typeface="Arial" panose="020B0604020202020204" pitchFamily="34" charset="0"/>
                    <a:ea typeface="+mj-ea"/>
                    <a:cs typeface="Arial" panose="020B0604020202020204" pitchFamily="34" charset="0"/>
                  </a:rPr>
                  <a:t> </a:t>
                </a:r>
                <a:r>
                  <a:rPr kumimoji="1" lang="en-US" altLang="ja-JP" sz="1000" dirty="0">
                    <a:latin typeface="Arial" panose="020B0604020202020204" pitchFamily="34" charset="0"/>
                    <a:ea typeface="+mj-ea"/>
                    <a:cs typeface="Arial" panose="020B0604020202020204" pitchFamily="34" charset="0"/>
                  </a:rPr>
                  <a:t>Mt.Fuji</a:t>
                </a:r>
                <a:endParaRPr kumimoji="1" lang="ja-JP" altLang="en-US" sz="1000" dirty="0">
                  <a:latin typeface="Arial" panose="020B0604020202020204" pitchFamily="34" charset="0"/>
                  <a:ea typeface="+mj-ea"/>
                  <a:cs typeface="Arial" panose="020B0604020202020204" pitchFamily="34" charset="0"/>
                </a:endParaRPr>
              </a:p>
            </p:txBody>
          </p:sp>
          <p:sp>
            <p:nvSpPr>
              <p:cNvPr id="13" name="テキスト ボックス 12">
                <a:extLst>
                  <a:ext uri="{FF2B5EF4-FFF2-40B4-BE49-F238E27FC236}">
                    <a16:creationId xmlns:a16="http://schemas.microsoft.com/office/drawing/2014/main" id="{340F02B9-6801-4374-8490-5346FE409DA7}"/>
                  </a:ext>
                </a:extLst>
              </p:cNvPr>
              <p:cNvSpPr txBox="1"/>
              <p:nvPr/>
            </p:nvSpPr>
            <p:spPr>
              <a:xfrm>
                <a:off x="1331494" y="3067210"/>
                <a:ext cx="1834156" cy="400110"/>
              </a:xfrm>
              <a:prstGeom prst="rect">
                <a:avLst/>
              </a:prstGeom>
              <a:noFill/>
            </p:spPr>
            <p:txBody>
              <a:bodyPr wrap="none" rtlCol="0">
                <a:spAutoFit/>
              </a:bodyPr>
              <a:lstStyle/>
              <a:p>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Can you tell me how to get to</a:t>
                </a:r>
              </a:p>
              <a:p>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Mt.Fuji?</a:t>
                </a:r>
                <a:endParaRPr kumimoji="1" lang="ja-JP" altLang="en-US" sz="1000" dirty="0">
                  <a:latin typeface="Arial" panose="020B0604020202020204" pitchFamily="34" charset="0"/>
                  <a:ea typeface="HGｺﾞｼｯｸE" panose="020B0909000000000000" pitchFamily="49" charset="-128"/>
                  <a:cs typeface="Arial" panose="020B0604020202020204" pitchFamily="34" charset="0"/>
                </a:endParaRPr>
              </a:p>
            </p:txBody>
          </p:sp>
          <p:sp>
            <p:nvSpPr>
              <p:cNvPr id="8" name="四角形: 角を丸くする 7">
                <a:extLst>
                  <a:ext uri="{FF2B5EF4-FFF2-40B4-BE49-F238E27FC236}">
                    <a16:creationId xmlns:a16="http://schemas.microsoft.com/office/drawing/2014/main" id="{19E28925-D86E-4B73-8A2C-8387542252E1}"/>
                  </a:ext>
                </a:extLst>
              </p:cNvPr>
              <p:cNvSpPr/>
              <p:nvPr/>
            </p:nvSpPr>
            <p:spPr>
              <a:xfrm>
                <a:off x="827808" y="202029"/>
                <a:ext cx="8097983"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FE4C97FF-B5CF-434A-91EF-68575AE1099B}"/>
                </a:ext>
              </a:extLst>
            </p:cNvPr>
            <p:cNvPicPr>
              <a:picLocks noChangeAspect="1"/>
            </p:cNvPicPr>
            <p:nvPr/>
          </p:nvPicPr>
          <p:blipFill>
            <a:blip r:embed="rId3"/>
            <a:stretch>
              <a:fillRect/>
            </a:stretch>
          </p:blipFill>
          <p:spPr>
            <a:xfrm flipH="1">
              <a:off x="42355" y="3176290"/>
              <a:ext cx="1358349" cy="1395710"/>
            </a:xfrm>
            <a:prstGeom prst="rect">
              <a:avLst/>
            </a:prstGeom>
          </p:spPr>
        </p:pic>
      </p:grpSp>
    </p:spTree>
    <p:extLst>
      <p:ext uri="{BB962C8B-B14F-4D97-AF65-F5344CB8AC3E}">
        <p14:creationId xmlns:p14="http://schemas.microsoft.com/office/powerpoint/2010/main" val="1474808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6E3CEBD7-EC43-4D3C-B0FE-FBD709CB8339}"/>
              </a:ext>
            </a:extLst>
          </p:cNvPr>
          <p:cNvGrpSpPr/>
          <p:nvPr/>
        </p:nvGrpSpPr>
        <p:grpSpPr>
          <a:xfrm>
            <a:off x="0" y="19853"/>
            <a:ext cx="9753600" cy="5486400"/>
            <a:chOff x="0" y="19853"/>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19853"/>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0" y="4572000"/>
              <a:ext cx="97536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4" name="テキスト ボックス 3">
              <a:extLst>
                <a:ext uri="{FF2B5EF4-FFF2-40B4-BE49-F238E27FC236}">
                  <a16:creationId xmlns:a16="http://schemas.microsoft.com/office/drawing/2014/main" id="{609B4704-ECF5-4F3B-96A1-ADF00D9C7A96}"/>
                </a:ext>
              </a:extLst>
            </p:cNvPr>
            <p:cNvSpPr txBox="1"/>
            <p:nvPr/>
          </p:nvSpPr>
          <p:spPr>
            <a:xfrm>
              <a:off x="1457114" y="4552146"/>
              <a:ext cx="7221665"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英語で書き込みをしても、ワンクリックで</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日本語に翻訳されて、投稿できます。</a:t>
              </a:r>
            </a:p>
          </p:txBody>
        </p:sp>
        <p:grpSp>
          <p:nvGrpSpPr>
            <p:cNvPr id="2" name="グループ化 1">
              <a:extLst>
                <a:ext uri="{FF2B5EF4-FFF2-40B4-BE49-F238E27FC236}">
                  <a16:creationId xmlns:a16="http://schemas.microsoft.com/office/drawing/2014/main" id="{B5E413B7-F736-4471-AEC5-A412FAA25EBA}"/>
                </a:ext>
              </a:extLst>
            </p:cNvPr>
            <p:cNvGrpSpPr/>
            <p:nvPr/>
          </p:nvGrpSpPr>
          <p:grpSpPr>
            <a:xfrm>
              <a:off x="1421094" y="226139"/>
              <a:ext cx="8170023" cy="4167942"/>
              <a:chOff x="755768" y="202029"/>
              <a:chExt cx="8170023" cy="4167942"/>
            </a:xfrm>
          </p:grpSpPr>
          <p:pic>
            <p:nvPicPr>
              <p:cNvPr id="14" name="図 13">
                <a:extLst>
                  <a:ext uri="{FF2B5EF4-FFF2-40B4-BE49-F238E27FC236}">
                    <a16:creationId xmlns:a16="http://schemas.microsoft.com/office/drawing/2014/main" id="{B6E72824-111E-4C85-BA77-60EB5A5EE0A2}"/>
                  </a:ext>
                </a:extLst>
              </p:cNvPr>
              <p:cNvPicPr>
                <a:picLocks noChangeAspect="1"/>
              </p:cNvPicPr>
              <p:nvPr/>
            </p:nvPicPr>
            <p:blipFill rotWithShape="1">
              <a:blip r:embed="rId2"/>
              <a:srcRect t="8333" r="1151" b="4825"/>
              <a:stretch/>
            </p:blipFill>
            <p:spPr>
              <a:xfrm>
                <a:off x="755768" y="238459"/>
                <a:ext cx="8170023" cy="4131512"/>
              </a:xfrm>
              <a:prstGeom prst="rect">
                <a:avLst/>
              </a:prstGeom>
            </p:spPr>
          </p:pic>
          <p:sp>
            <p:nvSpPr>
              <p:cNvPr id="10" name="テキスト ボックス 9">
                <a:extLst>
                  <a:ext uri="{FF2B5EF4-FFF2-40B4-BE49-F238E27FC236}">
                    <a16:creationId xmlns:a16="http://schemas.microsoft.com/office/drawing/2014/main" id="{D859D8E8-92E3-42C8-A733-76DBE90D4685}"/>
                  </a:ext>
                </a:extLst>
              </p:cNvPr>
              <p:cNvSpPr txBox="1"/>
              <p:nvPr/>
            </p:nvSpPr>
            <p:spPr>
              <a:xfrm>
                <a:off x="1331494" y="2027620"/>
                <a:ext cx="697627" cy="246221"/>
              </a:xfrm>
              <a:prstGeom prst="rect">
                <a:avLst/>
              </a:prstGeom>
              <a:noFill/>
            </p:spPr>
            <p:txBody>
              <a:bodyPr wrap="none" rtlCol="0">
                <a:spAutoFit/>
              </a:bodyPr>
              <a:lstStyle/>
              <a:p>
                <a:r>
                  <a:rPr kumimoji="1" lang="ja-JP" altLang="en-US" sz="1000" dirty="0">
                    <a:latin typeface="Arial" panose="020B0604020202020204" pitchFamily="34" charset="0"/>
                    <a:ea typeface="HGPｺﾞｼｯｸM" panose="020B0600000000000000" pitchFamily="50" charset="-128"/>
                    <a:cs typeface="Arial" panose="020B0604020202020204" pitchFamily="34" charset="0"/>
                  </a:rPr>
                  <a:t>＃</a:t>
                </a:r>
                <a:r>
                  <a:rPr kumimoji="1" lang="en-US" altLang="ja-JP" sz="1000" dirty="0">
                    <a:latin typeface="Arial" panose="020B0604020202020204" pitchFamily="34" charset="0"/>
                    <a:ea typeface="HGPｺﾞｼｯｸM" panose="020B0600000000000000" pitchFamily="50" charset="-128"/>
                    <a:cs typeface="Arial" panose="020B0604020202020204" pitchFamily="34" charset="0"/>
                  </a:rPr>
                  <a:t>Mt.Fuji</a:t>
                </a:r>
                <a:endParaRPr kumimoji="1" lang="ja-JP" altLang="en-US" sz="1000" dirty="0">
                  <a:latin typeface="Arial" panose="020B0604020202020204" pitchFamily="34" charset="0"/>
                  <a:ea typeface="HGPｺﾞｼｯｸM" panose="020B0600000000000000"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09E2B901-2A38-466C-BC89-CD616EACEDB1}"/>
                  </a:ext>
                </a:extLst>
              </p:cNvPr>
              <p:cNvSpPr txBox="1"/>
              <p:nvPr/>
            </p:nvSpPr>
            <p:spPr>
              <a:xfrm>
                <a:off x="1331494" y="2574345"/>
                <a:ext cx="966931" cy="246221"/>
              </a:xfrm>
              <a:prstGeom prst="rect">
                <a:avLst/>
              </a:prstGeom>
              <a:noFill/>
            </p:spPr>
            <p:txBody>
              <a:bodyPr wrap="none" rtlCol="0">
                <a:spAutoFit/>
              </a:bodyPr>
              <a:lstStyle/>
              <a:p>
                <a:r>
                  <a:rPr kumimoji="1" lang="en-US" altLang="ja-JP" sz="1000" dirty="0">
                    <a:latin typeface="Arial" panose="020B0604020202020204" pitchFamily="34" charset="0"/>
                    <a:ea typeface="+mj-ea"/>
                    <a:cs typeface="Arial" panose="020B0604020202020204" pitchFamily="34" charset="0"/>
                  </a:rPr>
                  <a:t>way</a:t>
                </a:r>
                <a:r>
                  <a:rPr kumimoji="1" lang="ja-JP" altLang="en-US" sz="1000" dirty="0">
                    <a:latin typeface="Arial" panose="020B0604020202020204" pitchFamily="34" charset="0"/>
                    <a:ea typeface="+mj-ea"/>
                    <a:cs typeface="Arial" panose="020B0604020202020204" pitchFamily="34" charset="0"/>
                  </a:rPr>
                  <a:t> </a:t>
                </a:r>
                <a:r>
                  <a:rPr kumimoji="1" lang="en-US" altLang="ja-JP" sz="1000" dirty="0">
                    <a:latin typeface="Arial" panose="020B0604020202020204" pitchFamily="34" charset="0"/>
                    <a:ea typeface="+mj-ea"/>
                    <a:cs typeface="Arial" panose="020B0604020202020204" pitchFamily="34" charset="0"/>
                  </a:rPr>
                  <a:t>to</a:t>
                </a:r>
                <a:r>
                  <a:rPr kumimoji="1" lang="ja-JP" altLang="en-US" sz="1000" dirty="0">
                    <a:latin typeface="Arial" panose="020B0604020202020204" pitchFamily="34" charset="0"/>
                    <a:ea typeface="+mj-ea"/>
                    <a:cs typeface="Arial" panose="020B0604020202020204" pitchFamily="34" charset="0"/>
                  </a:rPr>
                  <a:t> </a:t>
                </a:r>
                <a:r>
                  <a:rPr kumimoji="1" lang="en-US" altLang="ja-JP" sz="1000" dirty="0">
                    <a:latin typeface="Arial" panose="020B0604020202020204" pitchFamily="34" charset="0"/>
                    <a:ea typeface="+mj-ea"/>
                    <a:cs typeface="Arial" panose="020B0604020202020204" pitchFamily="34" charset="0"/>
                  </a:rPr>
                  <a:t>Mt.Fuji</a:t>
                </a:r>
                <a:endParaRPr kumimoji="1" lang="ja-JP" altLang="en-US" sz="1000" dirty="0">
                  <a:latin typeface="Arial" panose="020B0604020202020204" pitchFamily="34" charset="0"/>
                  <a:ea typeface="+mj-ea"/>
                  <a:cs typeface="Arial" panose="020B0604020202020204" pitchFamily="34" charset="0"/>
                </a:endParaRPr>
              </a:p>
            </p:txBody>
          </p:sp>
          <p:sp>
            <p:nvSpPr>
              <p:cNvPr id="13" name="テキスト ボックス 12">
                <a:extLst>
                  <a:ext uri="{FF2B5EF4-FFF2-40B4-BE49-F238E27FC236}">
                    <a16:creationId xmlns:a16="http://schemas.microsoft.com/office/drawing/2014/main" id="{340F02B9-6801-4374-8490-5346FE409DA7}"/>
                  </a:ext>
                </a:extLst>
              </p:cNvPr>
              <p:cNvSpPr txBox="1"/>
              <p:nvPr/>
            </p:nvSpPr>
            <p:spPr>
              <a:xfrm>
                <a:off x="1331494" y="3067210"/>
                <a:ext cx="1834156" cy="400110"/>
              </a:xfrm>
              <a:prstGeom prst="rect">
                <a:avLst/>
              </a:prstGeom>
              <a:noFill/>
            </p:spPr>
            <p:txBody>
              <a:bodyPr wrap="none" rtlCol="0">
                <a:spAutoFit/>
              </a:bodyPr>
              <a:lstStyle/>
              <a:p>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Can you tell me how to get to</a:t>
                </a:r>
              </a:p>
              <a:p>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Mt.Fuji?</a:t>
                </a:r>
                <a:endParaRPr kumimoji="1" lang="ja-JP" altLang="en-US" sz="1000" dirty="0">
                  <a:latin typeface="Arial" panose="020B0604020202020204" pitchFamily="34" charset="0"/>
                  <a:ea typeface="HGｺﾞｼｯｸE" panose="020B0909000000000000" pitchFamily="49" charset="-128"/>
                  <a:cs typeface="Arial" panose="020B0604020202020204" pitchFamily="34" charset="0"/>
                </a:endParaRPr>
              </a:p>
            </p:txBody>
          </p:sp>
          <p:sp>
            <p:nvSpPr>
              <p:cNvPr id="8" name="四角形: 角を丸くする 7">
                <a:extLst>
                  <a:ext uri="{FF2B5EF4-FFF2-40B4-BE49-F238E27FC236}">
                    <a16:creationId xmlns:a16="http://schemas.microsoft.com/office/drawing/2014/main" id="{19E28925-D86E-4B73-8A2C-8387542252E1}"/>
                  </a:ext>
                </a:extLst>
              </p:cNvPr>
              <p:cNvSpPr/>
              <p:nvPr/>
            </p:nvSpPr>
            <p:spPr>
              <a:xfrm>
                <a:off x="827808" y="202029"/>
                <a:ext cx="8097983"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DE305F0-6AFE-4425-98F4-CFE11345BCD7}"/>
                  </a:ext>
                </a:extLst>
              </p:cNvPr>
              <p:cNvSpPr txBox="1"/>
              <p:nvPr/>
            </p:nvSpPr>
            <p:spPr>
              <a:xfrm>
                <a:off x="3938336" y="2055566"/>
                <a:ext cx="697627" cy="246221"/>
              </a:xfrm>
              <a:prstGeom prst="rect">
                <a:avLst/>
              </a:prstGeom>
              <a:noFill/>
            </p:spPr>
            <p:txBody>
              <a:bodyPr wrap="none" rtlCol="0">
                <a:spAutoFit/>
              </a:bodyPr>
              <a:lstStyle/>
              <a:p>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＃富士山</a:t>
                </a:r>
                <a:endParaRPr kumimoji="1" lang="ja-JP" altLang="en-US" sz="1000" dirty="0">
                  <a:latin typeface="Arial" panose="020B0604020202020204" pitchFamily="34" charset="0"/>
                  <a:ea typeface="HGPｺﾞｼｯｸM" panose="020B0600000000000000"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0DE55F83-6176-43BB-8117-40E487158AF7}"/>
                  </a:ext>
                </a:extLst>
              </p:cNvPr>
              <p:cNvSpPr txBox="1"/>
              <p:nvPr/>
            </p:nvSpPr>
            <p:spPr>
              <a:xfrm>
                <a:off x="3938336" y="2570878"/>
                <a:ext cx="1210588" cy="246221"/>
              </a:xfrm>
              <a:prstGeom prst="rect">
                <a:avLst/>
              </a:prstGeom>
              <a:noFill/>
            </p:spPr>
            <p:txBody>
              <a:bodyPr wrap="none" rtlCol="0">
                <a:spAutoFit/>
              </a:bodyPr>
              <a:lstStyle/>
              <a:p>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富士山への行き方</a:t>
                </a:r>
                <a:endParaRPr kumimoji="1" lang="ja-JP" altLang="en-US" sz="1000" dirty="0">
                  <a:latin typeface="+mn-ea"/>
                  <a:cs typeface="Arial" panose="020B0604020202020204" pitchFamily="34" charset="0"/>
                </a:endParaRPr>
              </a:p>
            </p:txBody>
          </p:sp>
          <p:sp>
            <p:nvSpPr>
              <p:cNvPr id="17" name="テキスト ボックス 16">
                <a:extLst>
                  <a:ext uri="{FF2B5EF4-FFF2-40B4-BE49-F238E27FC236}">
                    <a16:creationId xmlns:a16="http://schemas.microsoft.com/office/drawing/2014/main" id="{AB2E3CD0-E0B5-4F0E-9387-D84FEF80DC2C}"/>
                  </a:ext>
                </a:extLst>
              </p:cNvPr>
              <p:cNvSpPr txBox="1"/>
              <p:nvPr/>
            </p:nvSpPr>
            <p:spPr>
              <a:xfrm>
                <a:off x="3993458" y="3086190"/>
                <a:ext cx="2364750" cy="246221"/>
              </a:xfrm>
              <a:prstGeom prst="rect">
                <a:avLst/>
              </a:prstGeom>
              <a:noFill/>
            </p:spPr>
            <p:txBody>
              <a:bodyPr wrap="none" rtlCol="0">
                <a:spAutoFit/>
              </a:bodyPr>
              <a:lstStyle/>
              <a:p>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富士山への行き方を教えてください。</a:t>
                </a:r>
              </a:p>
            </p:txBody>
          </p:sp>
        </p:grpSp>
        <p:pic>
          <p:nvPicPr>
            <p:cNvPr id="18" name="図 17">
              <a:extLst>
                <a:ext uri="{FF2B5EF4-FFF2-40B4-BE49-F238E27FC236}">
                  <a16:creationId xmlns:a16="http://schemas.microsoft.com/office/drawing/2014/main" id="{1E6F2589-1D1A-47CE-BE54-111709EEBB53}"/>
                </a:ext>
              </a:extLst>
            </p:cNvPr>
            <p:cNvPicPr>
              <a:picLocks noChangeAspect="1"/>
            </p:cNvPicPr>
            <p:nvPr/>
          </p:nvPicPr>
          <p:blipFill>
            <a:blip r:embed="rId3"/>
            <a:stretch>
              <a:fillRect/>
            </a:stretch>
          </p:blipFill>
          <p:spPr>
            <a:xfrm flipH="1">
              <a:off x="62745" y="3176290"/>
              <a:ext cx="1358349" cy="1395710"/>
            </a:xfrm>
            <a:prstGeom prst="rect">
              <a:avLst/>
            </a:prstGeom>
          </p:spPr>
        </p:pic>
        <p:sp>
          <p:nvSpPr>
            <p:cNvPr id="5" name="正方形/長方形 4">
              <a:extLst>
                <a:ext uri="{FF2B5EF4-FFF2-40B4-BE49-F238E27FC236}">
                  <a16:creationId xmlns:a16="http://schemas.microsoft.com/office/drawing/2014/main" id="{4CA1067C-D79C-432E-A75F-D6F724858FE2}"/>
                </a:ext>
              </a:extLst>
            </p:cNvPr>
            <p:cNvSpPr/>
            <p:nvPr/>
          </p:nvSpPr>
          <p:spPr>
            <a:xfrm>
              <a:off x="1996820" y="3110300"/>
              <a:ext cx="45719" cy="138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57320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C6799E11-5E40-4242-A3DC-EDF191DBBA5B}"/>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0" y="4572000"/>
              <a:ext cx="97536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9" name="テキスト ボックス 8">
              <a:extLst>
                <a:ext uri="{FF2B5EF4-FFF2-40B4-BE49-F238E27FC236}">
                  <a16:creationId xmlns:a16="http://schemas.microsoft.com/office/drawing/2014/main" id="{DE9F389A-6EE3-40A5-9C76-0BE976C6B8DD}"/>
                </a:ext>
              </a:extLst>
            </p:cNvPr>
            <p:cNvSpPr txBox="1"/>
            <p:nvPr/>
          </p:nvSpPr>
          <p:spPr>
            <a:xfrm>
              <a:off x="1272766" y="4532293"/>
              <a:ext cx="7221665"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スレッドへ書き込む時も、ワンクリックで</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翻訳できます。</a:t>
              </a:r>
            </a:p>
          </p:txBody>
        </p:sp>
        <p:pic>
          <p:nvPicPr>
            <p:cNvPr id="10" name="Picture 2">
              <a:extLst>
                <a:ext uri="{FF2B5EF4-FFF2-40B4-BE49-F238E27FC236}">
                  <a16:creationId xmlns:a16="http://schemas.microsoft.com/office/drawing/2014/main" id="{38B28A2C-14BC-41D4-B2BE-E43BBF3CDD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44" t="19377" r="35277"/>
            <a:stretch/>
          </p:blipFill>
          <p:spPr bwMode="auto">
            <a:xfrm flipH="1">
              <a:off x="90040" y="2893094"/>
              <a:ext cx="1289412" cy="167890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グループ化 12">
              <a:extLst>
                <a:ext uri="{FF2B5EF4-FFF2-40B4-BE49-F238E27FC236}">
                  <a16:creationId xmlns:a16="http://schemas.microsoft.com/office/drawing/2014/main" id="{CBAE48C4-5C0F-4B5A-98BF-1FF4B5783DC5}"/>
                </a:ext>
              </a:extLst>
            </p:cNvPr>
            <p:cNvGrpSpPr/>
            <p:nvPr/>
          </p:nvGrpSpPr>
          <p:grpSpPr>
            <a:xfrm>
              <a:off x="1469493" y="210049"/>
              <a:ext cx="8111582" cy="4167943"/>
              <a:chOff x="1469493" y="210049"/>
              <a:chExt cx="8111582" cy="4167943"/>
            </a:xfrm>
          </p:grpSpPr>
          <p:grpSp>
            <p:nvGrpSpPr>
              <p:cNvPr id="2" name="グループ化 1">
                <a:extLst>
                  <a:ext uri="{FF2B5EF4-FFF2-40B4-BE49-F238E27FC236}">
                    <a16:creationId xmlns:a16="http://schemas.microsoft.com/office/drawing/2014/main" id="{AA0BED7F-FE70-42F4-92D6-7718C385F03F}"/>
                  </a:ext>
                </a:extLst>
              </p:cNvPr>
              <p:cNvGrpSpPr/>
              <p:nvPr/>
            </p:nvGrpSpPr>
            <p:grpSpPr>
              <a:xfrm>
                <a:off x="1469493" y="210049"/>
                <a:ext cx="8111582" cy="4167943"/>
                <a:chOff x="827808" y="202028"/>
                <a:chExt cx="8111582" cy="4167943"/>
              </a:xfrm>
            </p:grpSpPr>
            <p:pic>
              <p:nvPicPr>
                <p:cNvPr id="7" name="図 6">
                  <a:extLst>
                    <a:ext uri="{FF2B5EF4-FFF2-40B4-BE49-F238E27FC236}">
                      <a16:creationId xmlns:a16="http://schemas.microsoft.com/office/drawing/2014/main" id="{4C9B7F1E-6238-486F-9F75-2F5B1B7D0DCC}"/>
                    </a:ext>
                  </a:extLst>
                </p:cNvPr>
                <p:cNvPicPr>
                  <a:picLocks noChangeAspect="1"/>
                </p:cNvPicPr>
                <p:nvPr/>
              </p:nvPicPr>
              <p:blipFill rotWithShape="1">
                <a:blip r:embed="rId3"/>
                <a:srcRect t="8187" b="4970"/>
                <a:stretch/>
              </p:blipFill>
              <p:spPr>
                <a:xfrm>
                  <a:off x="827808" y="202028"/>
                  <a:ext cx="8111582" cy="4167941"/>
                </a:xfrm>
                <a:prstGeom prst="rect">
                  <a:avLst/>
                </a:prstGeom>
              </p:spPr>
            </p:pic>
            <p:sp>
              <p:nvSpPr>
                <p:cNvPr id="8" name="四角形: 角を丸くする 7">
                  <a:extLst>
                    <a:ext uri="{FF2B5EF4-FFF2-40B4-BE49-F238E27FC236}">
                      <a16:creationId xmlns:a16="http://schemas.microsoft.com/office/drawing/2014/main" id="{19E28925-D86E-4B73-8A2C-8387542252E1}"/>
                    </a:ext>
                  </a:extLst>
                </p:cNvPr>
                <p:cNvSpPr/>
                <p:nvPr/>
              </p:nvSpPr>
              <p:spPr>
                <a:xfrm>
                  <a:off x="827808" y="202029"/>
                  <a:ext cx="8097983"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a:extLst>
                  <a:ext uri="{FF2B5EF4-FFF2-40B4-BE49-F238E27FC236}">
                    <a16:creationId xmlns:a16="http://schemas.microsoft.com/office/drawing/2014/main" id="{5836E9C6-4D35-4B96-8CD5-9F1018F27FAB}"/>
                  </a:ext>
                </a:extLst>
              </p:cNvPr>
              <p:cNvSpPr/>
              <p:nvPr/>
            </p:nvSpPr>
            <p:spPr>
              <a:xfrm>
                <a:off x="4663223" y="2207757"/>
                <a:ext cx="72189" cy="120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F4AC070-A208-4776-BB36-A62D7BDA1876}"/>
                  </a:ext>
                </a:extLst>
              </p:cNvPr>
              <p:cNvSpPr/>
              <p:nvPr/>
            </p:nvSpPr>
            <p:spPr>
              <a:xfrm>
                <a:off x="5037221" y="2282111"/>
                <a:ext cx="1459832" cy="3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6F7C06E-A01D-4205-85E2-7EB74F535305}"/>
                  </a:ext>
                </a:extLst>
              </p:cNvPr>
              <p:cNvSpPr/>
              <p:nvPr/>
            </p:nvSpPr>
            <p:spPr>
              <a:xfrm>
                <a:off x="2428455" y="2267914"/>
                <a:ext cx="1459832" cy="3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5571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D82DA71-5109-4872-B25F-AB734DC9C094}"/>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0" y="4572000"/>
              <a:ext cx="97536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9" name="テキスト ボックス 8">
              <a:extLst>
                <a:ext uri="{FF2B5EF4-FFF2-40B4-BE49-F238E27FC236}">
                  <a16:creationId xmlns:a16="http://schemas.microsoft.com/office/drawing/2014/main" id="{DE9F389A-6EE3-40A5-9C76-0BE976C6B8DD}"/>
                </a:ext>
              </a:extLst>
            </p:cNvPr>
            <p:cNvSpPr txBox="1"/>
            <p:nvPr/>
          </p:nvSpPr>
          <p:spPr>
            <a:xfrm>
              <a:off x="1272766" y="4532293"/>
              <a:ext cx="7221665"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スレッドへ書き込む時も、ワンクリックで</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翻訳できます。</a:t>
              </a:r>
            </a:p>
          </p:txBody>
        </p:sp>
        <p:pic>
          <p:nvPicPr>
            <p:cNvPr id="10" name="Picture 2">
              <a:extLst>
                <a:ext uri="{FF2B5EF4-FFF2-40B4-BE49-F238E27FC236}">
                  <a16:creationId xmlns:a16="http://schemas.microsoft.com/office/drawing/2014/main" id="{38B28A2C-14BC-41D4-B2BE-E43BBF3CDD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44" t="19377" r="35277"/>
            <a:stretch/>
          </p:blipFill>
          <p:spPr bwMode="auto">
            <a:xfrm flipH="1">
              <a:off x="90040" y="2893094"/>
              <a:ext cx="1289412" cy="167890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グループ化 12">
              <a:extLst>
                <a:ext uri="{FF2B5EF4-FFF2-40B4-BE49-F238E27FC236}">
                  <a16:creationId xmlns:a16="http://schemas.microsoft.com/office/drawing/2014/main" id="{CBAE48C4-5C0F-4B5A-98BF-1FF4B5783DC5}"/>
                </a:ext>
              </a:extLst>
            </p:cNvPr>
            <p:cNvGrpSpPr/>
            <p:nvPr/>
          </p:nvGrpSpPr>
          <p:grpSpPr>
            <a:xfrm>
              <a:off x="1469493" y="210049"/>
              <a:ext cx="8111582" cy="4167943"/>
              <a:chOff x="1469493" y="210049"/>
              <a:chExt cx="8111582" cy="4167943"/>
            </a:xfrm>
          </p:grpSpPr>
          <p:grpSp>
            <p:nvGrpSpPr>
              <p:cNvPr id="2" name="グループ化 1">
                <a:extLst>
                  <a:ext uri="{FF2B5EF4-FFF2-40B4-BE49-F238E27FC236}">
                    <a16:creationId xmlns:a16="http://schemas.microsoft.com/office/drawing/2014/main" id="{AA0BED7F-FE70-42F4-92D6-7718C385F03F}"/>
                  </a:ext>
                </a:extLst>
              </p:cNvPr>
              <p:cNvGrpSpPr/>
              <p:nvPr/>
            </p:nvGrpSpPr>
            <p:grpSpPr>
              <a:xfrm>
                <a:off x="1469493" y="210049"/>
                <a:ext cx="8111582" cy="4167943"/>
                <a:chOff x="827808" y="202028"/>
                <a:chExt cx="8111582" cy="4167943"/>
              </a:xfrm>
            </p:grpSpPr>
            <p:pic>
              <p:nvPicPr>
                <p:cNvPr id="7" name="図 6">
                  <a:extLst>
                    <a:ext uri="{FF2B5EF4-FFF2-40B4-BE49-F238E27FC236}">
                      <a16:creationId xmlns:a16="http://schemas.microsoft.com/office/drawing/2014/main" id="{4C9B7F1E-6238-486F-9F75-2F5B1B7D0DCC}"/>
                    </a:ext>
                  </a:extLst>
                </p:cNvPr>
                <p:cNvPicPr>
                  <a:picLocks noChangeAspect="1"/>
                </p:cNvPicPr>
                <p:nvPr/>
              </p:nvPicPr>
              <p:blipFill rotWithShape="1">
                <a:blip r:embed="rId3"/>
                <a:srcRect t="8187" b="4970"/>
                <a:stretch/>
              </p:blipFill>
              <p:spPr>
                <a:xfrm>
                  <a:off x="827808" y="202028"/>
                  <a:ext cx="8111582" cy="4167941"/>
                </a:xfrm>
                <a:prstGeom prst="rect">
                  <a:avLst/>
                </a:prstGeom>
              </p:spPr>
            </p:pic>
            <p:sp>
              <p:nvSpPr>
                <p:cNvPr id="8" name="四角形: 角を丸くする 7">
                  <a:extLst>
                    <a:ext uri="{FF2B5EF4-FFF2-40B4-BE49-F238E27FC236}">
                      <a16:creationId xmlns:a16="http://schemas.microsoft.com/office/drawing/2014/main" id="{19E28925-D86E-4B73-8A2C-8387542252E1}"/>
                    </a:ext>
                  </a:extLst>
                </p:cNvPr>
                <p:cNvSpPr/>
                <p:nvPr/>
              </p:nvSpPr>
              <p:spPr>
                <a:xfrm>
                  <a:off x="827808" y="202029"/>
                  <a:ext cx="8097983"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a:extLst>
                  <a:ext uri="{FF2B5EF4-FFF2-40B4-BE49-F238E27FC236}">
                    <a16:creationId xmlns:a16="http://schemas.microsoft.com/office/drawing/2014/main" id="{5836E9C6-4D35-4B96-8CD5-9F1018F27FAB}"/>
                  </a:ext>
                </a:extLst>
              </p:cNvPr>
              <p:cNvSpPr/>
              <p:nvPr/>
            </p:nvSpPr>
            <p:spPr>
              <a:xfrm>
                <a:off x="4663223" y="2207757"/>
                <a:ext cx="72189" cy="120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F4AC070-A208-4776-BB36-A62D7BDA1876}"/>
                  </a:ext>
                </a:extLst>
              </p:cNvPr>
              <p:cNvSpPr/>
              <p:nvPr/>
            </p:nvSpPr>
            <p:spPr>
              <a:xfrm>
                <a:off x="5037221" y="2282111"/>
                <a:ext cx="1459832" cy="3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6F7C06E-A01D-4205-85E2-7EB74F535305}"/>
                  </a:ext>
                </a:extLst>
              </p:cNvPr>
              <p:cNvSpPr/>
              <p:nvPr/>
            </p:nvSpPr>
            <p:spPr>
              <a:xfrm>
                <a:off x="2428455" y="2267914"/>
                <a:ext cx="1459832" cy="3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0A8597B-B3C9-4FEE-9732-435AA8752B3E}"/>
                  </a:ext>
                </a:extLst>
              </p:cNvPr>
              <p:cNvSpPr txBox="1"/>
              <p:nvPr/>
            </p:nvSpPr>
            <p:spPr>
              <a:xfrm>
                <a:off x="4663223" y="2233865"/>
                <a:ext cx="1851789" cy="246221"/>
              </a:xfrm>
              <a:prstGeom prst="rect">
                <a:avLst/>
              </a:prstGeom>
              <a:noFill/>
            </p:spPr>
            <p:txBody>
              <a:bodyPr wrap="none" rtlCol="0">
                <a:spAutoFit/>
              </a:bodyPr>
              <a:lstStyle/>
              <a:p>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新宿からバスで行けますよ。</a:t>
                </a:r>
              </a:p>
            </p:txBody>
          </p:sp>
        </p:grpSp>
      </p:grpSp>
    </p:spTree>
    <p:extLst>
      <p:ext uri="{BB962C8B-B14F-4D97-AF65-F5344CB8AC3E}">
        <p14:creationId xmlns:p14="http://schemas.microsoft.com/office/powerpoint/2010/main" val="743007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49AFAD2D-EF05-4AD9-A4FF-26B4DD0D60C2}"/>
              </a:ext>
            </a:extLst>
          </p:cNvPr>
          <p:cNvGrpSpPr/>
          <p:nvPr/>
        </p:nvGrpSpPr>
        <p:grpSpPr>
          <a:xfrm>
            <a:off x="0" y="-110700"/>
            <a:ext cx="9760398" cy="5597100"/>
            <a:chOff x="0" y="-110700"/>
            <a:chExt cx="9760398" cy="55971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6798" y="-11070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0" y="4572000"/>
              <a:ext cx="97536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9" name="テキスト ボックス 8">
              <a:extLst>
                <a:ext uri="{FF2B5EF4-FFF2-40B4-BE49-F238E27FC236}">
                  <a16:creationId xmlns:a16="http://schemas.microsoft.com/office/drawing/2014/main" id="{DE9F389A-6EE3-40A5-9C76-0BE976C6B8DD}"/>
                </a:ext>
              </a:extLst>
            </p:cNvPr>
            <p:cNvSpPr txBox="1"/>
            <p:nvPr/>
          </p:nvSpPr>
          <p:spPr>
            <a:xfrm>
              <a:off x="1272766" y="4532293"/>
              <a:ext cx="7221665"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スレッドへ書き込む時も、ワンクリックで</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翻訳できます。</a:t>
              </a:r>
            </a:p>
          </p:txBody>
        </p:sp>
        <p:pic>
          <p:nvPicPr>
            <p:cNvPr id="10" name="Picture 2">
              <a:extLst>
                <a:ext uri="{FF2B5EF4-FFF2-40B4-BE49-F238E27FC236}">
                  <a16:creationId xmlns:a16="http://schemas.microsoft.com/office/drawing/2014/main" id="{38B28A2C-14BC-41D4-B2BE-E43BBF3CDD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44" t="19377" r="35277"/>
            <a:stretch/>
          </p:blipFill>
          <p:spPr bwMode="auto">
            <a:xfrm flipH="1">
              <a:off x="90040" y="2893094"/>
              <a:ext cx="1289412" cy="167890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グループ化 12">
              <a:extLst>
                <a:ext uri="{FF2B5EF4-FFF2-40B4-BE49-F238E27FC236}">
                  <a16:creationId xmlns:a16="http://schemas.microsoft.com/office/drawing/2014/main" id="{CBAE48C4-5C0F-4B5A-98BF-1FF4B5783DC5}"/>
                </a:ext>
              </a:extLst>
            </p:cNvPr>
            <p:cNvGrpSpPr/>
            <p:nvPr/>
          </p:nvGrpSpPr>
          <p:grpSpPr>
            <a:xfrm>
              <a:off x="1469493" y="210049"/>
              <a:ext cx="8111582" cy="4167943"/>
              <a:chOff x="1469493" y="210049"/>
              <a:chExt cx="8111582" cy="4167943"/>
            </a:xfrm>
          </p:grpSpPr>
          <p:grpSp>
            <p:nvGrpSpPr>
              <p:cNvPr id="2" name="グループ化 1">
                <a:extLst>
                  <a:ext uri="{FF2B5EF4-FFF2-40B4-BE49-F238E27FC236}">
                    <a16:creationId xmlns:a16="http://schemas.microsoft.com/office/drawing/2014/main" id="{AA0BED7F-FE70-42F4-92D6-7718C385F03F}"/>
                  </a:ext>
                </a:extLst>
              </p:cNvPr>
              <p:cNvGrpSpPr/>
              <p:nvPr/>
            </p:nvGrpSpPr>
            <p:grpSpPr>
              <a:xfrm>
                <a:off x="1469493" y="210049"/>
                <a:ext cx="8111582" cy="4167943"/>
                <a:chOff x="827808" y="202028"/>
                <a:chExt cx="8111582" cy="4167943"/>
              </a:xfrm>
            </p:grpSpPr>
            <p:pic>
              <p:nvPicPr>
                <p:cNvPr id="7" name="図 6">
                  <a:extLst>
                    <a:ext uri="{FF2B5EF4-FFF2-40B4-BE49-F238E27FC236}">
                      <a16:creationId xmlns:a16="http://schemas.microsoft.com/office/drawing/2014/main" id="{4C9B7F1E-6238-486F-9F75-2F5B1B7D0DCC}"/>
                    </a:ext>
                  </a:extLst>
                </p:cNvPr>
                <p:cNvPicPr>
                  <a:picLocks noChangeAspect="1"/>
                </p:cNvPicPr>
                <p:nvPr/>
              </p:nvPicPr>
              <p:blipFill rotWithShape="1">
                <a:blip r:embed="rId3"/>
                <a:srcRect t="8187" b="4970"/>
                <a:stretch/>
              </p:blipFill>
              <p:spPr>
                <a:xfrm>
                  <a:off x="827808" y="202028"/>
                  <a:ext cx="8111582" cy="4167941"/>
                </a:xfrm>
                <a:prstGeom prst="rect">
                  <a:avLst/>
                </a:prstGeom>
              </p:spPr>
            </p:pic>
            <p:sp>
              <p:nvSpPr>
                <p:cNvPr id="8" name="四角形: 角を丸くする 7">
                  <a:extLst>
                    <a:ext uri="{FF2B5EF4-FFF2-40B4-BE49-F238E27FC236}">
                      <a16:creationId xmlns:a16="http://schemas.microsoft.com/office/drawing/2014/main" id="{19E28925-D86E-4B73-8A2C-8387542252E1}"/>
                    </a:ext>
                  </a:extLst>
                </p:cNvPr>
                <p:cNvSpPr/>
                <p:nvPr/>
              </p:nvSpPr>
              <p:spPr>
                <a:xfrm>
                  <a:off x="827808" y="202029"/>
                  <a:ext cx="8097983"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a:extLst>
                  <a:ext uri="{FF2B5EF4-FFF2-40B4-BE49-F238E27FC236}">
                    <a16:creationId xmlns:a16="http://schemas.microsoft.com/office/drawing/2014/main" id="{5836E9C6-4D35-4B96-8CD5-9F1018F27FAB}"/>
                  </a:ext>
                </a:extLst>
              </p:cNvPr>
              <p:cNvSpPr/>
              <p:nvPr/>
            </p:nvSpPr>
            <p:spPr>
              <a:xfrm>
                <a:off x="4663223" y="2207757"/>
                <a:ext cx="72189" cy="120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F4AC070-A208-4776-BB36-A62D7BDA1876}"/>
                  </a:ext>
                </a:extLst>
              </p:cNvPr>
              <p:cNvSpPr/>
              <p:nvPr/>
            </p:nvSpPr>
            <p:spPr>
              <a:xfrm>
                <a:off x="5037221" y="2282111"/>
                <a:ext cx="1459832" cy="3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6F7C06E-A01D-4205-85E2-7EB74F535305}"/>
                  </a:ext>
                </a:extLst>
              </p:cNvPr>
              <p:cNvSpPr/>
              <p:nvPr/>
            </p:nvSpPr>
            <p:spPr>
              <a:xfrm>
                <a:off x="2428455" y="2267914"/>
                <a:ext cx="1459832" cy="3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0A8597B-B3C9-4FEE-9732-435AA8752B3E}"/>
                  </a:ext>
                </a:extLst>
              </p:cNvPr>
              <p:cNvSpPr txBox="1"/>
              <p:nvPr/>
            </p:nvSpPr>
            <p:spPr>
              <a:xfrm>
                <a:off x="4663223" y="2233865"/>
                <a:ext cx="1851789" cy="246221"/>
              </a:xfrm>
              <a:prstGeom prst="rect">
                <a:avLst/>
              </a:prstGeom>
              <a:noFill/>
            </p:spPr>
            <p:txBody>
              <a:bodyPr wrap="none" rtlCol="0">
                <a:spAutoFit/>
              </a:bodyPr>
              <a:lstStyle/>
              <a:p>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新宿からバスで行けますよ。</a:t>
                </a:r>
              </a:p>
            </p:txBody>
          </p:sp>
        </p:grpSp>
        <p:sp>
          <p:nvSpPr>
            <p:cNvPr id="17" name="テキスト ボックス 16">
              <a:extLst>
                <a:ext uri="{FF2B5EF4-FFF2-40B4-BE49-F238E27FC236}">
                  <a16:creationId xmlns:a16="http://schemas.microsoft.com/office/drawing/2014/main" id="{4E65CEC5-49B0-4656-A445-86E32BACD624}"/>
                </a:ext>
              </a:extLst>
            </p:cNvPr>
            <p:cNvSpPr txBox="1"/>
            <p:nvPr/>
          </p:nvSpPr>
          <p:spPr>
            <a:xfrm>
              <a:off x="2054131" y="2232390"/>
              <a:ext cx="2117887" cy="400110"/>
            </a:xfrm>
            <a:prstGeom prst="rect">
              <a:avLst/>
            </a:prstGeom>
            <a:noFill/>
          </p:spPr>
          <p:txBody>
            <a:bodyPr wrap="none" rtlCol="0">
              <a:spAutoFit/>
            </a:bodyPr>
            <a:lstStyle/>
            <a:p>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You</a:t>
              </a:r>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 </a:t>
              </a:r>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can</a:t>
              </a:r>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 </a:t>
              </a:r>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go</a:t>
              </a:r>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 </a:t>
              </a:r>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by</a:t>
              </a:r>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 </a:t>
              </a:r>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bus</a:t>
              </a:r>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 </a:t>
              </a:r>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from</a:t>
              </a:r>
              <a:r>
                <a:rPr kumimoji="1" lang="ja-JP" altLang="en-US" sz="1000" dirty="0">
                  <a:latin typeface="Arial" panose="020B0604020202020204" pitchFamily="34" charset="0"/>
                  <a:ea typeface="HGｺﾞｼｯｸE" panose="020B0909000000000000" pitchFamily="49" charset="-128"/>
                  <a:cs typeface="Arial" panose="020B0604020202020204" pitchFamily="34" charset="0"/>
                </a:rPr>
                <a:t> </a:t>
              </a:r>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Shinjyuku</a:t>
              </a:r>
            </a:p>
            <a:p>
              <a:r>
                <a:rPr kumimoji="1" lang="en-US" altLang="ja-JP" sz="1000" dirty="0">
                  <a:latin typeface="Arial" panose="020B0604020202020204" pitchFamily="34" charset="0"/>
                  <a:ea typeface="HGｺﾞｼｯｸE" panose="020B0909000000000000" pitchFamily="49" charset="-128"/>
                  <a:cs typeface="Arial" panose="020B0604020202020204" pitchFamily="34" charset="0"/>
                </a:rPr>
                <a:t>station.</a:t>
              </a:r>
              <a:endParaRPr kumimoji="1" lang="ja-JP" altLang="en-US" sz="1000" dirty="0">
                <a:latin typeface="Arial" panose="020B0604020202020204" pitchFamily="34" charset="0"/>
                <a:ea typeface="HGｺﾞｼｯｸE" panose="020B0909000000000000" pitchFamily="49" charset="-128"/>
                <a:cs typeface="Arial" panose="020B0604020202020204" pitchFamily="34" charset="0"/>
              </a:endParaRPr>
            </a:p>
          </p:txBody>
        </p:sp>
      </p:grpSp>
    </p:spTree>
    <p:extLst>
      <p:ext uri="{BB962C8B-B14F-4D97-AF65-F5344CB8AC3E}">
        <p14:creationId xmlns:p14="http://schemas.microsoft.com/office/powerpoint/2010/main" val="386208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9C61AA2-9845-470C-A342-D6776A1E157E}"/>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0" y="4572000"/>
              <a:ext cx="97536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4" name="テキスト ボックス 3">
              <a:extLst>
                <a:ext uri="{FF2B5EF4-FFF2-40B4-BE49-F238E27FC236}">
                  <a16:creationId xmlns:a16="http://schemas.microsoft.com/office/drawing/2014/main" id="{609B4704-ECF5-4F3B-96A1-ADF00D9C7A96}"/>
                </a:ext>
              </a:extLst>
            </p:cNvPr>
            <p:cNvSpPr txBox="1"/>
            <p:nvPr/>
          </p:nvSpPr>
          <p:spPr>
            <a:xfrm>
              <a:off x="548258" y="4572000"/>
              <a:ext cx="8607317"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ダイレクトメッセージを送れるので、連絡先を交換して</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直接、会ったりすることもできます。</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p:txBody>
        </p:sp>
        <p:pic>
          <p:nvPicPr>
            <p:cNvPr id="18" name="図 17">
              <a:extLst>
                <a:ext uri="{FF2B5EF4-FFF2-40B4-BE49-F238E27FC236}">
                  <a16:creationId xmlns:a16="http://schemas.microsoft.com/office/drawing/2014/main" id="{1E6F2589-1D1A-47CE-BE54-111709EEBB53}"/>
                </a:ext>
              </a:extLst>
            </p:cNvPr>
            <p:cNvPicPr>
              <a:picLocks noChangeAspect="1"/>
            </p:cNvPicPr>
            <p:nvPr/>
          </p:nvPicPr>
          <p:blipFill>
            <a:blip r:embed="rId3"/>
            <a:stretch>
              <a:fillRect/>
            </a:stretch>
          </p:blipFill>
          <p:spPr>
            <a:xfrm flipH="1">
              <a:off x="62745" y="3176290"/>
              <a:ext cx="1358349" cy="1395710"/>
            </a:xfrm>
            <a:prstGeom prst="rect">
              <a:avLst/>
            </a:prstGeom>
          </p:spPr>
        </p:pic>
        <p:pic>
          <p:nvPicPr>
            <p:cNvPr id="19" name="図 18">
              <a:extLst>
                <a:ext uri="{FF2B5EF4-FFF2-40B4-BE49-F238E27FC236}">
                  <a16:creationId xmlns:a16="http://schemas.microsoft.com/office/drawing/2014/main" id="{6D726030-5B41-4CAB-B85F-DEDE489DB4F4}"/>
                </a:ext>
              </a:extLst>
            </p:cNvPr>
            <p:cNvPicPr>
              <a:picLocks noChangeAspect="1"/>
            </p:cNvPicPr>
            <p:nvPr/>
          </p:nvPicPr>
          <p:blipFill rotWithShape="1">
            <a:blip r:embed="rId4"/>
            <a:srcRect t="8353" r="6718" b="8041"/>
            <a:stretch/>
          </p:blipFill>
          <p:spPr>
            <a:xfrm>
              <a:off x="1529228" y="286987"/>
              <a:ext cx="8025794" cy="4046245"/>
            </a:xfrm>
            <a:prstGeom prst="rect">
              <a:avLst/>
            </a:prstGeom>
          </p:spPr>
        </p:pic>
        <p:sp>
          <p:nvSpPr>
            <p:cNvPr id="8" name="四角形: 角を丸くする 7">
              <a:extLst>
                <a:ext uri="{FF2B5EF4-FFF2-40B4-BE49-F238E27FC236}">
                  <a16:creationId xmlns:a16="http://schemas.microsoft.com/office/drawing/2014/main" id="{19E28925-D86E-4B73-8A2C-8387542252E1}"/>
                </a:ext>
              </a:extLst>
            </p:cNvPr>
            <p:cNvSpPr/>
            <p:nvPr/>
          </p:nvSpPr>
          <p:spPr>
            <a:xfrm>
              <a:off x="1493134" y="226139"/>
              <a:ext cx="8097983"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93933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a:extLst>
              <a:ext uri="{FF2B5EF4-FFF2-40B4-BE49-F238E27FC236}">
                <a16:creationId xmlns:a16="http://schemas.microsoft.com/office/drawing/2014/main" id="{254C4CBE-F248-4DB4-B12A-0701AFCDCF3B}"/>
              </a:ext>
            </a:extLst>
          </p:cNvPr>
          <p:cNvGrpSpPr/>
          <p:nvPr/>
        </p:nvGrpSpPr>
        <p:grpSpPr>
          <a:xfrm>
            <a:off x="-1" y="0"/>
            <a:ext cx="9753601" cy="5486400"/>
            <a:chOff x="-1" y="0"/>
            <a:chExt cx="9753601"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1" y="4572000"/>
              <a:ext cx="97536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10" name="テキスト ボックス 9">
              <a:extLst>
                <a:ext uri="{FF2B5EF4-FFF2-40B4-BE49-F238E27FC236}">
                  <a16:creationId xmlns:a16="http://schemas.microsoft.com/office/drawing/2014/main" id="{BA2F2C31-8175-46E6-9884-7EA9908EE557}"/>
                </a:ext>
              </a:extLst>
            </p:cNvPr>
            <p:cNvSpPr txBox="1"/>
            <p:nvPr/>
          </p:nvSpPr>
          <p:spPr>
            <a:xfrm>
              <a:off x="376947" y="4544417"/>
              <a:ext cx="9307204"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使い方はとても簡単。</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そこには世界中に友達がいるすばらしい世界が待ってます。</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p:txBody>
        </p:sp>
        <p:sp>
          <p:nvSpPr>
            <p:cNvPr id="12" name="正方形/長方形 11">
              <a:extLst>
                <a:ext uri="{FF2B5EF4-FFF2-40B4-BE49-F238E27FC236}">
                  <a16:creationId xmlns:a16="http://schemas.microsoft.com/office/drawing/2014/main" id="{7217DCC2-5D10-4960-92AE-EE4C13376459}"/>
                </a:ext>
              </a:extLst>
            </p:cNvPr>
            <p:cNvSpPr/>
            <p:nvPr/>
          </p:nvSpPr>
          <p:spPr>
            <a:xfrm>
              <a:off x="827808" y="248335"/>
              <a:ext cx="8097983" cy="407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725A40D8-82C0-4E43-ACB7-802ED3294026}"/>
                </a:ext>
              </a:extLst>
            </p:cNvPr>
            <p:cNvSpPr/>
            <p:nvPr/>
          </p:nvSpPr>
          <p:spPr>
            <a:xfrm>
              <a:off x="827807" y="252829"/>
              <a:ext cx="8097983" cy="4167942"/>
            </a:xfrm>
            <a:prstGeom prst="rect">
              <a:avLst/>
            </a:prstGeom>
            <a:blipFill dpi="0" rotWithShape="1">
              <a:blip r:embed="rId3">
                <a:alphaModFix amt="59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 角を丸くする 7">
              <a:extLst>
                <a:ext uri="{FF2B5EF4-FFF2-40B4-BE49-F238E27FC236}">
                  <a16:creationId xmlns:a16="http://schemas.microsoft.com/office/drawing/2014/main" id="{19E28925-D86E-4B73-8A2C-8387542252E1}"/>
                </a:ext>
              </a:extLst>
            </p:cNvPr>
            <p:cNvSpPr/>
            <p:nvPr/>
          </p:nvSpPr>
          <p:spPr>
            <a:xfrm>
              <a:off x="827808" y="202029"/>
              <a:ext cx="8097983"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5FC1126-3203-4105-814F-2E4B235EE330}"/>
                </a:ext>
              </a:extLst>
            </p:cNvPr>
            <p:cNvSpPr txBox="1"/>
            <p:nvPr/>
          </p:nvSpPr>
          <p:spPr>
            <a:xfrm>
              <a:off x="2652972" y="1387009"/>
              <a:ext cx="4447655" cy="1645583"/>
            </a:xfrm>
            <a:prstGeom prst="rect">
              <a:avLst/>
            </a:prstGeom>
            <a:solidFill>
              <a:schemeClr val="bg1">
                <a:lumMod val="95000"/>
                <a:alpha val="97000"/>
              </a:schemeClr>
            </a:solidFill>
            <a:ln w="38100">
              <a:noFill/>
            </a:ln>
          </p:spPr>
          <p:txBody>
            <a:bodyPr wrap="square" rtlCol="0">
              <a:spAutoFit/>
            </a:bodyPr>
            <a:lstStyle/>
            <a:p>
              <a:pPr algn="ctr"/>
              <a:endParaRPr lang="ja-JP" altLang="en-US" sz="5400" dirty="0">
                <a:ln w="12700">
                  <a:solidFill>
                    <a:schemeClr val="bg1"/>
                  </a:solidFill>
                </a:ln>
                <a:solidFill>
                  <a:srgbClr val="0097A7"/>
                </a:solidFill>
                <a:latin typeface="UD デジタル 教科書体 NP-B" panose="02020700000000000000" pitchFamily="18" charset="-128"/>
                <a:ea typeface="UD デジタル 教科書体 NP-B" panose="02020700000000000000" pitchFamily="18" charset="-128"/>
              </a:endParaRPr>
            </a:p>
          </p:txBody>
        </p:sp>
        <p:sp>
          <p:nvSpPr>
            <p:cNvPr id="13" name="テキスト ボックス 12">
              <a:extLst>
                <a:ext uri="{FF2B5EF4-FFF2-40B4-BE49-F238E27FC236}">
                  <a16:creationId xmlns:a16="http://schemas.microsoft.com/office/drawing/2014/main" id="{263ABA70-84BD-46D5-8799-CA19D44720B9}"/>
                </a:ext>
              </a:extLst>
            </p:cNvPr>
            <p:cNvSpPr txBox="1"/>
            <p:nvPr/>
          </p:nvSpPr>
          <p:spPr>
            <a:xfrm>
              <a:off x="3025971" y="1583383"/>
              <a:ext cx="3701654" cy="1600438"/>
            </a:xfrm>
            <a:prstGeom prst="rect">
              <a:avLst/>
            </a:prstGeom>
            <a:noFill/>
          </p:spPr>
          <p:txBody>
            <a:bodyPr wrap="none" rtlCol="0">
              <a:spAutoFit/>
            </a:bodyPr>
            <a:lstStyle/>
            <a:p>
              <a:r>
                <a:rPr lang="en-US" altLang="ja-JP" sz="8000" dirty="0">
                  <a:ln w="0">
                    <a:solidFill>
                      <a:schemeClr val="bg1"/>
                    </a:solidFill>
                  </a:ln>
                  <a:solidFill>
                    <a:srgbClr val="0097A7"/>
                  </a:solidFill>
                  <a:latin typeface="UD デジタル 教科書体 NP-B" panose="02020700000000000000" pitchFamily="18" charset="-128"/>
                  <a:ea typeface="UD デジタル 教科書体 NP-B" panose="02020700000000000000" pitchFamily="18" charset="-128"/>
                </a:rPr>
                <a:t>FreFre</a:t>
              </a:r>
              <a:endParaRPr lang="ja-JP" altLang="en-US" sz="8000" dirty="0">
                <a:ln w="0">
                  <a:solidFill>
                    <a:schemeClr val="bg1"/>
                  </a:solidFill>
                </a:ln>
                <a:solidFill>
                  <a:srgbClr val="0097A7"/>
                </a:solidFill>
                <a:latin typeface="UD デジタル 教科書体 NP-B" panose="02020700000000000000" pitchFamily="18" charset="-128"/>
                <a:ea typeface="UD デジタル 教科書体 NP-B" panose="02020700000000000000" pitchFamily="18" charset="-128"/>
              </a:endParaRPr>
            </a:p>
            <a:p>
              <a:endParaRPr kumimoji="1" lang="ja-JP" altLang="en-US" dirty="0"/>
            </a:p>
          </p:txBody>
        </p:sp>
      </p:grpSp>
    </p:spTree>
    <p:extLst>
      <p:ext uri="{BB962C8B-B14F-4D97-AF65-F5344CB8AC3E}">
        <p14:creationId xmlns:p14="http://schemas.microsoft.com/office/powerpoint/2010/main" val="4246414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01AD9D5-560A-48A8-AB4B-BB185A9D3248}"/>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AA2A7592-E789-483D-B0B5-1A20DD92F0B4}"/>
                </a:ext>
              </a:extLst>
            </p:cNvPr>
            <p:cNvPicPr>
              <a:picLocks noChangeAspect="1"/>
            </p:cNvPicPr>
            <p:nvPr/>
          </p:nvPicPr>
          <p:blipFill rotWithShape="1">
            <a:blip r:embed="rId2">
              <a:extLst>
                <a:ext uri="{28A0092B-C50C-407E-A947-70E740481C1C}">
                  <a14:useLocalDpi xmlns:a14="http://schemas.microsoft.com/office/drawing/2010/main" val="0"/>
                </a:ext>
              </a:extLst>
            </a:blip>
            <a:srcRect t="11459"/>
            <a:stretch/>
          </p:blipFill>
          <p:spPr>
            <a:xfrm>
              <a:off x="2214403" y="158510"/>
              <a:ext cx="5547837" cy="3767309"/>
            </a:xfrm>
            <a:prstGeom prst="rect">
              <a:avLst/>
            </a:prstGeom>
          </p:spPr>
        </p:pic>
        <p:sp>
          <p:nvSpPr>
            <p:cNvPr id="10" name="テキスト ボックス 9">
              <a:extLst>
                <a:ext uri="{FF2B5EF4-FFF2-40B4-BE49-F238E27FC236}">
                  <a16:creationId xmlns:a16="http://schemas.microsoft.com/office/drawing/2014/main" id="{4D993AF7-DDE0-43F6-A0AE-9DE62407D9FD}"/>
                </a:ext>
              </a:extLst>
            </p:cNvPr>
            <p:cNvSpPr txBox="1"/>
            <p:nvPr/>
          </p:nvSpPr>
          <p:spPr>
            <a:xfrm>
              <a:off x="345440" y="3925819"/>
              <a:ext cx="9062720" cy="1508105"/>
            </a:xfrm>
            <a:prstGeom prst="rect">
              <a:avLst/>
            </a:prstGeom>
            <a:noFill/>
          </p:spPr>
          <p:txBody>
            <a:bodyPr wrap="square" rtlCol="0">
              <a:spAutoFit/>
            </a:bodyPr>
            <a:lstStyle/>
            <a:p>
              <a:pPr algn="ctr"/>
              <a:r>
                <a:rPr lang="ja-JP" altLang="en-US" sz="3200" dirty="0">
                  <a:solidFill>
                    <a:srgbClr val="0097A7"/>
                  </a:solidFill>
                  <a:latin typeface="UD デジタル 教科書体 NP-B" panose="02020700000000000000" pitchFamily="18" charset="-128"/>
                  <a:ea typeface="UD デジタル 教科書体 NP-B" panose="02020700000000000000" pitchFamily="18" charset="-128"/>
                </a:rPr>
                <a:t>あなたのグローバル化を応援します</a:t>
              </a:r>
              <a:endParaRPr lang="en-US" altLang="ja-JP" sz="3200" dirty="0">
                <a:solidFill>
                  <a:srgbClr val="0097A7"/>
                </a:solidFill>
                <a:latin typeface="UD デジタル 教科書体 NP-B" panose="02020700000000000000" pitchFamily="18" charset="-128"/>
                <a:ea typeface="UD デジタル 教科書体 NP-B" panose="02020700000000000000" pitchFamily="18" charset="-128"/>
              </a:endParaRPr>
            </a:p>
            <a:p>
              <a:pPr algn="ctr"/>
              <a:r>
                <a:rPr lang="en-US" altLang="ja-JP" sz="6000" dirty="0">
                  <a:solidFill>
                    <a:srgbClr val="0097A7"/>
                  </a:solidFill>
                  <a:latin typeface="UD デジタル 教科書体 NP-B" panose="02020700000000000000" pitchFamily="18" charset="-128"/>
                  <a:ea typeface="UD デジタル 教科書体 NP-B" panose="02020700000000000000" pitchFamily="18" charset="-128"/>
                </a:rPr>
                <a:t>FreFre</a:t>
              </a:r>
              <a:r>
                <a:rPr lang="en-US" altLang="ja-JP" sz="5400" dirty="0">
                  <a:solidFill>
                    <a:srgbClr val="0097A7"/>
                  </a:solidFill>
                  <a:latin typeface="UD デジタル 教科書体 NP-B" panose="02020700000000000000" pitchFamily="18" charset="-128"/>
                  <a:ea typeface="UD デジタル 教科書体 NP-B" panose="02020700000000000000" pitchFamily="18" charset="-128"/>
                </a:rPr>
                <a:t> </a:t>
              </a:r>
              <a:r>
                <a:rPr lang="ja-JP" altLang="en-US" sz="5400" dirty="0">
                  <a:solidFill>
                    <a:srgbClr val="0097A7"/>
                  </a:solidFill>
                  <a:latin typeface="UD デジタル 教科書体 NP-B" panose="02020700000000000000" pitchFamily="18" charset="-128"/>
                  <a:ea typeface="UD デジタル 教科書体 NP-B" panose="02020700000000000000" pitchFamily="18" charset="-128"/>
                </a:rPr>
                <a:t>フレフレ</a:t>
              </a:r>
              <a:r>
                <a:rPr lang="en-US" altLang="ja-JP" sz="5400" dirty="0">
                  <a:solidFill>
                    <a:srgbClr val="0097A7"/>
                  </a:solidFill>
                  <a:latin typeface="UD デジタル 教科書体 NP-B" panose="02020700000000000000" pitchFamily="18" charset="-128"/>
                  <a:ea typeface="UD デジタル 教科書体 NP-B" panose="02020700000000000000" pitchFamily="18" charset="-128"/>
                </a:rPr>
                <a:t>!!!</a:t>
              </a:r>
              <a:endParaRPr lang="ja-JP" altLang="en-US" sz="5400" dirty="0">
                <a:solidFill>
                  <a:srgbClr val="0097A7"/>
                </a:solidFill>
                <a:latin typeface="UD デジタル 教科書体 NP-B" panose="02020700000000000000" pitchFamily="18" charset="-128"/>
                <a:ea typeface="UD デジタル 教科書体 NP-B" panose="02020700000000000000" pitchFamily="18" charset="-128"/>
              </a:endParaRPr>
            </a:p>
          </p:txBody>
        </p:sp>
      </p:grpSp>
    </p:spTree>
    <p:extLst>
      <p:ext uri="{BB962C8B-B14F-4D97-AF65-F5344CB8AC3E}">
        <p14:creationId xmlns:p14="http://schemas.microsoft.com/office/powerpoint/2010/main" val="3186076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99430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55548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B399CF61-C450-4731-8AD5-39419C523DBB}"/>
              </a:ext>
            </a:extLst>
          </p:cNvPr>
          <p:cNvGrpSpPr/>
          <p:nvPr/>
        </p:nvGrpSpPr>
        <p:grpSpPr>
          <a:xfrm>
            <a:off x="0" y="0"/>
            <a:ext cx="9753600" cy="5486400"/>
            <a:chOff x="0" y="0"/>
            <a:chExt cx="9753600" cy="5486400"/>
          </a:xfrm>
          <a:solidFill>
            <a:srgbClr val="FFFFC9"/>
          </a:solidFill>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88AED8DC-E01E-4E4A-B6A5-909C5DC04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 y="431868"/>
              <a:ext cx="9443720" cy="2905760"/>
            </a:xfrm>
            <a:prstGeom prst="rect">
              <a:avLst/>
            </a:prstGeom>
            <a:grpFill/>
          </p:spPr>
        </p:pic>
        <p:sp>
          <p:nvSpPr>
            <p:cNvPr id="6" name="テキスト ボックス 5">
              <a:extLst>
                <a:ext uri="{FF2B5EF4-FFF2-40B4-BE49-F238E27FC236}">
                  <a16:creationId xmlns:a16="http://schemas.microsoft.com/office/drawing/2014/main" id="{E1FE6718-4D69-4FC8-BFB1-40174EC8F006}"/>
                </a:ext>
              </a:extLst>
            </p:cNvPr>
            <p:cNvSpPr txBox="1"/>
            <p:nvPr/>
          </p:nvSpPr>
          <p:spPr>
            <a:xfrm>
              <a:off x="1259840" y="3984149"/>
              <a:ext cx="7409598" cy="978729"/>
            </a:xfrm>
            <a:prstGeom prst="rect">
              <a:avLst/>
            </a:prstGeom>
            <a:grpFill/>
          </p:spPr>
          <p:txBody>
            <a:bodyPr wrap="square" rtlCol="0">
              <a:spAutoFit/>
            </a:bodyPr>
            <a:lstStyle/>
            <a:p>
              <a:r>
                <a:rPr lang="en-US" altLang="ja-JP" sz="5760" dirty="0">
                  <a:solidFill>
                    <a:srgbClr val="0097A7"/>
                  </a:solidFill>
                  <a:latin typeface="UD デジタル 教科書体 NP-B" panose="02020700000000000000" pitchFamily="18" charset="-128"/>
                  <a:ea typeface="UD デジタル 教科書体 NP-B" panose="02020700000000000000" pitchFamily="18" charset="-128"/>
                </a:rPr>
                <a:t>How</a:t>
              </a:r>
              <a:r>
                <a:rPr lang="ja-JP" altLang="en-US" sz="5760" dirty="0">
                  <a:solidFill>
                    <a:srgbClr val="0097A7"/>
                  </a:solidFill>
                  <a:latin typeface="UD デジタル 教科書体 NP-B" panose="02020700000000000000" pitchFamily="18" charset="-128"/>
                  <a:ea typeface="UD デジタル 教科書体 NP-B" panose="02020700000000000000" pitchFamily="18" charset="-128"/>
                </a:rPr>
                <a:t> </a:t>
              </a:r>
              <a:r>
                <a:rPr lang="en-US" altLang="ja-JP" sz="5760" dirty="0">
                  <a:solidFill>
                    <a:srgbClr val="0097A7"/>
                  </a:solidFill>
                  <a:latin typeface="UD デジタル 教科書体 NP-B" panose="02020700000000000000" pitchFamily="18" charset="-128"/>
                  <a:ea typeface="UD デジタル 教科書体 NP-B" panose="02020700000000000000" pitchFamily="18" charset="-128"/>
                </a:rPr>
                <a:t>to</a:t>
              </a:r>
              <a:r>
                <a:rPr lang="ja-JP" altLang="en-US" sz="5760" dirty="0">
                  <a:solidFill>
                    <a:srgbClr val="0097A7"/>
                  </a:solidFill>
                  <a:latin typeface="UD デジタル 教科書体 NP-B" panose="02020700000000000000" pitchFamily="18" charset="-128"/>
                  <a:ea typeface="UD デジタル 教科書体 NP-B" panose="02020700000000000000" pitchFamily="18" charset="-128"/>
                </a:rPr>
                <a:t> </a:t>
              </a:r>
              <a:r>
                <a:rPr lang="en-US" altLang="ja-JP" sz="5760" dirty="0">
                  <a:solidFill>
                    <a:srgbClr val="0097A7"/>
                  </a:solidFill>
                  <a:latin typeface="UD デジタル 教科書体 NP-B" panose="02020700000000000000" pitchFamily="18" charset="-128"/>
                  <a:ea typeface="UD デジタル 教科書体 NP-B" panose="02020700000000000000" pitchFamily="18" charset="-128"/>
                </a:rPr>
                <a:t>use</a:t>
              </a:r>
              <a:r>
                <a:rPr lang="ja-JP" altLang="en-US" sz="5760" dirty="0">
                  <a:solidFill>
                    <a:srgbClr val="0097A7"/>
                  </a:solidFill>
                  <a:latin typeface="UD デジタル 教科書体 NP-B" panose="02020700000000000000" pitchFamily="18" charset="-128"/>
                  <a:ea typeface="UD デジタル 教科書体 NP-B" panose="02020700000000000000" pitchFamily="18" charset="-128"/>
                </a:rPr>
                <a:t>  </a:t>
              </a:r>
              <a:r>
                <a:rPr lang="en-US" altLang="ja-JP" sz="5760" dirty="0">
                  <a:solidFill>
                    <a:srgbClr val="0097A7"/>
                  </a:solidFill>
                  <a:latin typeface="UD デジタル 教科書体 NP-B" panose="02020700000000000000" pitchFamily="18" charset="-128"/>
                  <a:ea typeface="UD デジタル 教科書体 NP-B" panose="02020700000000000000" pitchFamily="18" charset="-128"/>
                </a:rPr>
                <a:t>FreFre</a:t>
              </a:r>
              <a:endParaRPr lang="ja-JP" altLang="en-US" sz="5760" dirty="0">
                <a:solidFill>
                  <a:srgbClr val="0097A7"/>
                </a:solidFill>
                <a:latin typeface="UD デジタル 教科書体 NP-B" panose="02020700000000000000" pitchFamily="18" charset="-128"/>
                <a:ea typeface="UD デジタル 教科書体 NP-B" panose="02020700000000000000" pitchFamily="18" charset="-128"/>
              </a:endParaRPr>
            </a:p>
          </p:txBody>
        </p:sp>
        <p:sp>
          <p:nvSpPr>
            <p:cNvPr id="7" name="テキスト ボックス 6">
              <a:extLst>
                <a:ext uri="{FF2B5EF4-FFF2-40B4-BE49-F238E27FC236}">
                  <a16:creationId xmlns:a16="http://schemas.microsoft.com/office/drawing/2014/main" id="{F6B0B898-CD39-4B42-BE69-EB06A42A1EE2}"/>
                </a:ext>
              </a:extLst>
            </p:cNvPr>
            <p:cNvSpPr txBox="1"/>
            <p:nvPr/>
          </p:nvSpPr>
          <p:spPr>
            <a:xfrm>
              <a:off x="2429369" y="3601652"/>
              <a:ext cx="6782364" cy="584775"/>
            </a:xfrm>
            <a:prstGeom prst="rect">
              <a:avLst/>
            </a:prstGeom>
            <a:grpFill/>
          </p:spPr>
          <p:txBody>
            <a:bodyPr wrap="square" rtlCol="0">
              <a:spAutoFit/>
            </a:bodyPr>
            <a:lstStyle/>
            <a:p>
              <a:r>
                <a:rPr lang="ja-JP" altLang="en-US" sz="3200" dirty="0">
                  <a:solidFill>
                    <a:srgbClr val="0097A7"/>
                  </a:solidFill>
                  <a:latin typeface="UD デジタル 教科書体 NP-B" panose="02020700000000000000" pitchFamily="18" charset="-128"/>
                  <a:ea typeface="UD デジタル 教科書体 NP-B" panose="02020700000000000000" pitchFamily="18" charset="-128"/>
                </a:rPr>
                <a:t>フレフレ　使い方ガイド</a:t>
              </a:r>
            </a:p>
          </p:txBody>
        </p:sp>
      </p:grpSp>
      <p:sp>
        <p:nvSpPr>
          <p:cNvPr id="8" name="正方形/長方形 7">
            <a:extLst>
              <a:ext uri="{FF2B5EF4-FFF2-40B4-BE49-F238E27FC236}">
                <a16:creationId xmlns:a16="http://schemas.microsoft.com/office/drawing/2014/main" id="{E39E11BE-267C-442C-9176-7EDD49BD7A23}"/>
              </a:ext>
            </a:extLst>
          </p:cNvPr>
          <p:cNvSpPr/>
          <p:nvPr/>
        </p:nvSpPr>
        <p:spPr>
          <a:xfrm>
            <a:off x="0" y="10160"/>
            <a:ext cx="9753600" cy="548640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0892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C124AEF-1145-4D12-90B8-788153368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 y="1290320"/>
            <a:ext cx="9443720" cy="2905760"/>
          </a:xfrm>
          <a:prstGeom prst="rect">
            <a:avLst/>
          </a:prstGeom>
        </p:spPr>
      </p:pic>
      <p:sp>
        <p:nvSpPr>
          <p:cNvPr id="4" name="テキスト ボックス 3">
            <a:extLst>
              <a:ext uri="{FF2B5EF4-FFF2-40B4-BE49-F238E27FC236}">
                <a16:creationId xmlns:a16="http://schemas.microsoft.com/office/drawing/2014/main" id="{7D5F027A-1175-4D7C-98F9-C1963210BD47}"/>
              </a:ext>
            </a:extLst>
          </p:cNvPr>
          <p:cNvSpPr txBox="1"/>
          <p:nvPr/>
        </p:nvSpPr>
        <p:spPr>
          <a:xfrm>
            <a:off x="1117600" y="365760"/>
            <a:ext cx="1757148" cy="369332"/>
          </a:xfrm>
          <a:prstGeom prst="rect">
            <a:avLst/>
          </a:prstGeom>
          <a:noFill/>
        </p:spPr>
        <p:txBody>
          <a:bodyPr wrap="none" rtlCol="0">
            <a:spAutoFit/>
          </a:bodyPr>
          <a:lstStyle/>
          <a:p>
            <a:r>
              <a:rPr kumimoji="1" lang="ja-JP" altLang="en-US" dirty="0"/>
              <a:t>イラスト</a:t>
            </a:r>
            <a:r>
              <a:rPr kumimoji="1" lang="en-US" altLang="ja-JP" dirty="0"/>
              <a:t>AC</a:t>
            </a:r>
            <a:r>
              <a:rPr kumimoji="1" lang="ja-JP" altLang="en-US" dirty="0"/>
              <a:t> </a:t>
            </a:r>
            <a:r>
              <a:rPr kumimoji="1" lang="en-US" altLang="ja-JP" dirty="0"/>
              <a:t>nag</a:t>
            </a:r>
            <a:endParaRPr kumimoji="1" lang="ja-JP" altLang="en-US" dirty="0"/>
          </a:p>
        </p:txBody>
      </p:sp>
    </p:spTree>
    <p:extLst>
      <p:ext uri="{BB962C8B-B14F-4D97-AF65-F5344CB8AC3E}">
        <p14:creationId xmlns:p14="http://schemas.microsoft.com/office/powerpoint/2010/main" val="4111509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E1CD55F-A43D-41D6-8D74-C95F8517D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7840"/>
            <a:ext cx="9753600" cy="1950720"/>
          </a:xfrm>
          <a:prstGeom prst="rect">
            <a:avLst/>
          </a:prstGeom>
        </p:spPr>
      </p:pic>
    </p:spTree>
    <p:extLst>
      <p:ext uri="{BB962C8B-B14F-4D97-AF65-F5344CB8AC3E}">
        <p14:creationId xmlns:p14="http://schemas.microsoft.com/office/powerpoint/2010/main" val="3430884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76592CB-FAC8-45B9-BF95-780F09693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709612"/>
            <a:ext cx="6096000" cy="4067175"/>
          </a:xfrm>
          <a:prstGeom prst="rect">
            <a:avLst/>
          </a:prstGeom>
        </p:spPr>
      </p:pic>
    </p:spTree>
    <p:extLst>
      <p:ext uri="{BB962C8B-B14F-4D97-AF65-F5344CB8AC3E}">
        <p14:creationId xmlns:p14="http://schemas.microsoft.com/office/powerpoint/2010/main" val="279625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0AD1E73-B23D-48A8-89A8-2ED369DD38E6}"/>
              </a:ext>
            </a:extLst>
          </p:cNvPr>
          <p:cNvPicPr>
            <a:picLocks noChangeAspect="1"/>
          </p:cNvPicPr>
          <p:nvPr/>
        </p:nvPicPr>
        <p:blipFill rotWithShape="1">
          <a:blip r:embed="rId2">
            <a:extLst>
              <a:ext uri="{28A0092B-C50C-407E-A947-70E740481C1C}">
                <a14:useLocalDpi xmlns:a14="http://schemas.microsoft.com/office/drawing/2010/main" val="0"/>
              </a:ext>
            </a:extLst>
          </a:blip>
          <a:srcRect l="41363" t="15254" r="34394" b="50000"/>
          <a:stretch/>
        </p:blipFill>
        <p:spPr>
          <a:xfrm>
            <a:off x="7518643" y="110836"/>
            <a:ext cx="1477818" cy="1413164"/>
          </a:xfrm>
          <a:prstGeom prst="rect">
            <a:avLst/>
          </a:prstGeom>
        </p:spPr>
      </p:pic>
      <p:pic>
        <p:nvPicPr>
          <p:cNvPr id="3" name="図 2">
            <a:extLst>
              <a:ext uri="{FF2B5EF4-FFF2-40B4-BE49-F238E27FC236}">
                <a16:creationId xmlns:a16="http://schemas.microsoft.com/office/drawing/2014/main" id="{A80C2895-FC0A-4F3E-99C3-B670E52BB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53464"/>
            <a:ext cx="6096000" cy="4067175"/>
          </a:xfrm>
          <a:prstGeom prst="rect">
            <a:avLst/>
          </a:prstGeom>
        </p:spPr>
      </p:pic>
      <p:pic>
        <p:nvPicPr>
          <p:cNvPr id="2050" name="Picture 2">
            <a:extLst>
              <a:ext uri="{FF2B5EF4-FFF2-40B4-BE49-F238E27FC236}">
                <a16:creationId xmlns:a16="http://schemas.microsoft.com/office/drawing/2014/main" id="{C0331867-C005-4CBC-8E20-4C1711163A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40" t="18009" r="27709"/>
          <a:stretch/>
        </p:blipFill>
        <p:spPr bwMode="auto">
          <a:xfrm>
            <a:off x="6312568" y="1724525"/>
            <a:ext cx="3104148" cy="3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812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03FE0B4-C308-4634-BC42-D22C27F45586}"/>
              </a:ext>
            </a:extLst>
          </p:cNvPr>
          <p:cNvPicPr>
            <a:picLocks noChangeAspect="1"/>
          </p:cNvPicPr>
          <p:nvPr/>
        </p:nvPicPr>
        <p:blipFill rotWithShape="1">
          <a:blip r:embed="rId2">
            <a:extLst>
              <a:ext uri="{28A0092B-C50C-407E-A947-70E740481C1C}">
                <a14:useLocalDpi xmlns:a14="http://schemas.microsoft.com/office/drawing/2010/main" val="0"/>
              </a:ext>
            </a:extLst>
          </a:blip>
          <a:srcRect l="38485" t="18888" r="39697" b="50000"/>
          <a:stretch/>
        </p:blipFill>
        <p:spPr>
          <a:xfrm>
            <a:off x="7014288" y="210493"/>
            <a:ext cx="1330037" cy="1265382"/>
          </a:xfrm>
          <a:prstGeom prst="rect">
            <a:avLst/>
          </a:prstGeom>
        </p:spPr>
      </p:pic>
      <p:pic>
        <p:nvPicPr>
          <p:cNvPr id="3" name="図 2">
            <a:extLst>
              <a:ext uri="{FF2B5EF4-FFF2-40B4-BE49-F238E27FC236}">
                <a16:creationId xmlns:a16="http://schemas.microsoft.com/office/drawing/2014/main" id="{FF1AB03B-DAF2-4E6A-9084-83B6B87B2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94" y="709612"/>
            <a:ext cx="6096000" cy="4067175"/>
          </a:xfrm>
          <a:prstGeom prst="rect">
            <a:avLst/>
          </a:prstGeom>
        </p:spPr>
      </p:pic>
      <p:pic>
        <p:nvPicPr>
          <p:cNvPr id="1026" name="Picture 2">
            <a:extLst>
              <a:ext uri="{FF2B5EF4-FFF2-40B4-BE49-F238E27FC236}">
                <a16:creationId xmlns:a16="http://schemas.microsoft.com/office/drawing/2014/main" id="{3ABA2CFC-6058-43FD-A309-CFA2D346D9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44" t="19377" r="35277"/>
          <a:stretch/>
        </p:blipFill>
        <p:spPr bwMode="auto">
          <a:xfrm>
            <a:off x="6521116" y="1596188"/>
            <a:ext cx="2406316" cy="313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66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FE5F9E8-8E34-47A9-959D-88BBCC4A3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709612"/>
            <a:ext cx="6096000" cy="4067175"/>
          </a:xfrm>
          <a:prstGeom prst="rect">
            <a:avLst/>
          </a:prstGeom>
        </p:spPr>
      </p:pic>
    </p:spTree>
    <p:extLst>
      <p:ext uri="{BB962C8B-B14F-4D97-AF65-F5344CB8AC3E}">
        <p14:creationId xmlns:p14="http://schemas.microsoft.com/office/powerpoint/2010/main" val="2332412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6632D63-50F6-4911-84CD-79F8A16E8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709612"/>
            <a:ext cx="6096000" cy="4067175"/>
          </a:xfrm>
          <a:prstGeom prst="rect">
            <a:avLst/>
          </a:prstGeom>
        </p:spPr>
      </p:pic>
    </p:spTree>
    <p:extLst>
      <p:ext uri="{BB962C8B-B14F-4D97-AF65-F5344CB8AC3E}">
        <p14:creationId xmlns:p14="http://schemas.microsoft.com/office/powerpoint/2010/main" val="3433624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CB7B1AD-62F9-4D04-82E7-FE5895D9A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709612"/>
            <a:ext cx="6096000" cy="4067175"/>
          </a:xfrm>
          <a:prstGeom prst="rect">
            <a:avLst/>
          </a:prstGeom>
        </p:spPr>
      </p:pic>
    </p:spTree>
    <p:extLst>
      <p:ext uri="{BB962C8B-B14F-4D97-AF65-F5344CB8AC3E}">
        <p14:creationId xmlns:p14="http://schemas.microsoft.com/office/powerpoint/2010/main" val="4042230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0205AE1-3875-4390-AFF8-B868D4F92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709612"/>
            <a:ext cx="6096000" cy="4067175"/>
          </a:xfrm>
          <a:prstGeom prst="rect">
            <a:avLst/>
          </a:prstGeom>
        </p:spPr>
      </p:pic>
    </p:spTree>
    <p:extLst>
      <p:ext uri="{BB962C8B-B14F-4D97-AF65-F5344CB8AC3E}">
        <p14:creationId xmlns:p14="http://schemas.microsoft.com/office/powerpoint/2010/main" val="2289981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0DE2AAF-52B6-4174-B1F0-9F7075B725A0}"/>
              </a:ext>
            </a:extLst>
          </p:cNvPr>
          <p:cNvPicPr>
            <a:picLocks noChangeAspect="1"/>
          </p:cNvPicPr>
          <p:nvPr/>
        </p:nvPicPr>
        <p:blipFill rotWithShape="1">
          <a:blip r:embed="rId2">
            <a:extLst>
              <a:ext uri="{28A0092B-C50C-407E-A947-70E740481C1C}">
                <a14:useLocalDpi xmlns:a14="http://schemas.microsoft.com/office/drawing/2010/main" val="0"/>
              </a:ext>
            </a:extLst>
          </a:blip>
          <a:srcRect l="46988" t="60000" r="46342" b="17740"/>
          <a:stretch/>
        </p:blipFill>
        <p:spPr>
          <a:xfrm rot="16200000">
            <a:off x="4521200" y="2184400"/>
            <a:ext cx="629920" cy="650240"/>
          </a:xfrm>
          <a:prstGeom prst="rect">
            <a:avLst/>
          </a:prstGeom>
        </p:spPr>
      </p:pic>
      <p:pic>
        <p:nvPicPr>
          <p:cNvPr id="4" name="図 3">
            <a:extLst>
              <a:ext uri="{FF2B5EF4-FFF2-40B4-BE49-F238E27FC236}">
                <a16:creationId xmlns:a16="http://schemas.microsoft.com/office/drawing/2014/main" id="{3CA726B6-E5AF-4A55-BAF4-0803CD1E3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864" y="2183801"/>
            <a:ext cx="650241" cy="640679"/>
          </a:xfrm>
          <a:prstGeom prst="triangle">
            <a:avLst/>
          </a:prstGeom>
        </p:spPr>
      </p:pic>
      <p:pic>
        <p:nvPicPr>
          <p:cNvPr id="6" name="図 5">
            <a:extLst>
              <a:ext uri="{FF2B5EF4-FFF2-40B4-BE49-F238E27FC236}">
                <a16:creationId xmlns:a16="http://schemas.microsoft.com/office/drawing/2014/main" id="{05C9F12D-82C0-4A51-B487-0D44AEE2F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48025" y="2104936"/>
            <a:ext cx="647790" cy="638264"/>
          </a:xfrm>
          <a:prstGeom prst="triangle">
            <a:avLst/>
          </a:prstGeom>
        </p:spPr>
      </p:pic>
    </p:spTree>
    <p:extLst>
      <p:ext uri="{BB962C8B-B14F-4D97-AF65-F5344CB8AC3E}">
        <p14:creationId xmlns:p14="http://schemas.microsoft.com/office/powerpoint/2010/main" val="4087271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8949C1A-38B9-498E-9A98-659D8C11A891}"/>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5B3E4F4A-B987-4539-92D9-27779FB71348}"/>
                </a:ext>
              </a:extLst>
            </p:cNvPr>
            <p:cNvPicPr>
              <a:picLocks noChangeAspect="1"/>
            </p:cNvPicPr>
            <p:nvPr/>
          </p:nvPicPr>
          <p:blipFill rotWithShape="1">
            <a:blip r:embed="rId3">
              <a:extLst>
                <a:ext uri="{28A0092B-C50C-407E-A947-70E740481C1C}">
                  <a14:useLocalDpi xmlns:a14="http://schemas.microsoft.com/office/drawing/2010/main" val="0"/>
                </a:ext>
              </a:extLst>
            </a:blip>
            <a:srcRect l="14271" r="16190"/>
            <a:stretch/>
          </p:blipFill>
          <p:spPr>
            <a:xfrm>
              <a:off x="35558" y="1745707"/>
              <a:ext cx="9682480" cy="2784739"/>
            </a:xfrm>
            <a:prstGeom prst="rect">
              <a:avLst/>
            </a:prstGeom>
          </p:spPr>
        </p:pic>
        <p:pic>
          <p:nvPicPr>
            <p:cNvPr id="5" name="図 4">
              <a:extLst>
                <a:ext uri="{FF2B5EF4-FFF2-40B4-BE49-F238E27FC236}">
                  <a16:creationId xmlns:a16="http://schemas.microsoft.com/office/drawing/2014/main" id="{03EA984E-0D08-4EA9-BE55-D1381003F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513" y="1582663"/>
              <a:ext cx="5828571" cy="3885714"/>
            </a:xfrm>
            <a:prstGeom prst="rect">
              <a:avLst/>
            </a:prstGeom>
          </p:spPr>
        </p:pic>
        <p:sp>
          <p:nvSpPr>
            <p:cNvPr id="6" name="吹き出し: 円形 5">
              <a:extLst>
                <a:ext uri="{FF2B5EF4-FFF2-40B4-BE49-F238E27FC236}">
                  <a16:creationId xmlns:a16="http://schemas.microsoft.com/office/drawing/2014/main" id="{11D512EC-BBB9-4B56-B0B6-BA8793F887DB}"/>
                </a:ext>
              </a:extLst>
            </p:cNvPr>
            <p:cNvSpPr/>
            <p:nvPr/>
          </p:nvSpPr>
          <p:spPr>
            <a:xfrm>
              <a:off x="3008641" y="208345"/>
              <a:ext cx="3855146" cy="1251942"/>
            </a:xfrm>
            <a:prstGeom prst="wedgeEllipseCallout">
              <a:avLst>
                <a:gd name="adj1" fmla="val -19567"/>
                <a:gd name="adj2" fmla="val 66481"/>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i="1" dirty="0">
                  <a:solidFill>
                    <a:srgbClr val="FE715E"/>
                  </a:solidFill>
                  <a:latin typeface="UD デジタル 教科書体 NP-B" panose="02020700000000000000" pitchFamily="18" charset="-128"/>
                  <a:ea typeface="UD デジタル 教科書体 NP-B" panose="02020700000000000000" pitchFamily="18" charset="-128"/>
                </a:rPr>
                <a:t>Help</a:t>
              </a:r>
              <a:r>
                <a:rPr kumimoji="1" lang="ja-JP" altLang="en-US" sz="4000" i="1" dirty="0">
                  <a:solidFill>
                    <a:srgbClr val="FE715E"/>
                  </a:solidFill>
                  <a:latin typeface="UD デジタル 教科書体 NP-B" panose="02020700000000000000" pitchFamily="18" charset="-128"/>
                  <a:ea typeface="UD デジタル 教科書体 NP-B" panose="02020700000000000000" pitchFamily="18" charset="-128"/>
                </a:rPr>
                <a:t> </a:t>
              </a:r>
              <a:r>
                <a:rPr kumimoji="1" lang="en-US" altLang="ja-JP" sz="4000" i="1" dirty="0">
                  <a:solidFill>
                    <a:srgbClr val="FE715E"/>
                  </a:solidFill>
                  <a:latin typeface="UD デジタル 教科書体 NP-B" panose="02020700000000000000" pitchFamily="18" charset="-128"/>
                  <a:ea typeface="UD デジタル 教科書体 NP-B" panose="02020700000000000000" pitchFamily="18" charset="-128"/>
                </a:rPr>
                <a:t>Me</a:t>
              </a:r>
              <a:r>
                <a:rPr kumimoji="1" lang="ja-JP" altLang="en-US" sz="4000" i="1" dirty="0">
                  <a:solidFill>
                    <a:srgbClr val="FE715E"/>
                  </a:solidFill>
                  <a:latin typeface="UD デジタル 教科書体 NP-B" panose="02020700000000000000" pitchFamily="18" charset="-128"/>
                  <a:ea typeface="UD デジタル 教科書体 NP-B" panose="02020700000000000000" pitchFamily="18" charset="-128"/>
                </a:rPr>
                <a:t> </a:t>
              </a:r>
              <a:r>
                <a:rPr kumimoji="1" lang="en-US" altLang="ja-JP" sz="4000" i="1" dirty="0">
                  <a:solidFill>
                    <a:srgbClr val="FE715E"/>
                  </a:solidFill>
                  <a:latin typeface="UD デジタル 教科書体 NP-B" panose="02020700000000000000" pitchFamily="18" charset="-128"/>
                  <a:ea typeface="UD デジタル 教科書体 NP-B" panose="02020700000000000000" pitchFamily="18" charset="-128"/>
                </a:rPr>
                <a:t>!</a:t>
              </a:r>
              <a:endParaRPr kumimoji="1" lang="ja-JP" altLang="en-US" sz="4000" i="1" dirty="0">
                <a:solidFill>
                  <a:srgbClr val="FE715E"/>
                </a:solidFill>
                <a:latin typeface="UD デジタル 教科書体 NP-B" panose="02020700000000000000" pitchFamily="18" charset="-128"/>
                <a:ea typeface="UD デジタル 教科書体 NP-B" panose="02020700000000000000" pitchFamily="18" charset="-128"/>
              </a:endParaRPr>
            </a:p>
          </p:txBody>
        </p:sp>
        <p:sp>
          <p:nvSpPr>
            <p:cNvPr id="7" name="思考の吹き出し: 雲形 6">
              <a:extLst>
                <a:ext uri="{FF2B5EF4-FFF2-40B4-BE49-F238E27FC236}">
                  <a16:creationId xmlns:a16="http://schemas.microsoft.com/office/drawing/2014/main" id="{DA6A86A1-0576-4EE5-9CD3-43C7058E4684}"/>
                </a:ext>
              </a:extLst>
            </p:cNvPr>
            <p:cNvSpPr/>
            <p:nvPr/>
          </p:nvSpPr>
          <p:spPr>
            <a:xfrm>
              <a:off x="118828" y="1235365"/>
              <a:ext cx="3180824" cy="1162853"/>
            </a:xfrm>
            <a:prstGeom prst="cloudCallout">
              <a:avLst>
                <a:gd name="adj1" fmla="val 38661"/>
                <a:gd name="adj2" fmla="val 73836"/>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0E53949-A556-49BF-B710-7F9A899A50BF}"/>
                </a:ext>
              </a:extLst>
            </p:cNvPr>
            <p:cNvSpPr txBox="1"/>
            <p:nvPr/>
          </p:nvSpPr>
          <p:spPr>
            <a:xfrm>
              <a:off x="480291" y="1508964"/>
              <a:ext cx="2632364" cy="461665"/>
            </a:xfrm>
            <a:prstGeom prst="rect">
              <a:avLst/>
            </a:prstGeom>
            <a:solidFill>
              <a:schemeClr val="bg1"/>
            </a:solidFill>
          </p:spPr>
          <p:txBody>
            <a:bodyPr wrap="square" rtlCol="0">
              <a:spAutoFit/>
            </a:bodyPr>
            <a:lstStyle/>
            <a:p>
              <a:r>
                <a:rPr kumimoji="1" lang="ja-JP" altLang="en-US" sz="2400" dirty="0">
                  <a:solidFill>
                    <a:schemeClr val="tx1">
                      <a:lumMod val="65000"/>
                      <a:lumOff val="35000"/>
                    </a:schemeClr>
                  </a:solidFill>
                  <a:latin typeface="UD デジタル 教科書体 NP-B" panose="02020700000000000000" pitchFamily="18" charset="-128"/>
                  <a:ea typeface="UD デジタル 教科書体 NP-B" panose="02020700000000000000" pitchFamily="18" charset="-128"/>
                </a:rPr>
                <a:t>日本語が読めない</a:t>
              </a:r>
            </a:p>
          </p:txBody>
        </p:sp>
        <p:sp>
          <p:nvSpPr>
            <p:cNvPr id="10" name="思考の吹き出し: 雲形 9">
              <a:extLst>
                <a:ext uri="{FF2B5EF4-FFF2-40B4-BE49-F238E27FC236}">
                  <a16:creationId xmlns:a16="http://schemas.microsoft.com/office/drawing/2014/main" id="{B35B2D08-F9B5-4A3E-96D7-DCF24DC726B8}"/>
                </a:ext>
              </a:extLst>
            </p:cNvPr>
            <p:cNvSpPr/>
            <p:nvPr/>
          </p:nvSpPr>
          <p:spPr>
            <a:xfrm>
              <a:off x="6476116" y="807776"/>
              <a:ext cx="3180825" cy="1460021"/>
            </a:xfrm>
            <a:prstGeom prst="cloudCallout">
              <a:avLst>
                <a:gd name="adj1" fmla="val -55586"/>
                <a:gd name="adj2" fmla="val 63882"/>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9B25E7F-E87E-413D-A8B9-876D310C8FFA}"/>
                </a:ext>
              </a:extLst>
            </p:cNvPr>
            <p:cNvSpPr txBox="1"/>
            <p:nvPr/>
          </p:nvSpPr>
          <p:spPr>
            <a:xfrm>
              <a:off x="7196148" y="1080026"/>
              <a:ext cx="1847511" cy="830997"/>
            </a:xfrm>
            <a:prstGeom prst="rect">
              <a:avLst/>
            </a:prstGeom>
            <a:solidFill>
              <a:schemeClr val="bg1"/>
            </a:solidFill>
          </p:spPr>
          <p:txBody>
            <a:bodyPr wrap="square" rtlCol="0">
              <a:spAutoFit/>
            </a:bodyPr>
            <a:lstStyle/>
            <a:p>
              <a:pPr algn="ctr"/>
              <a:r>
                <a:rPr kumimoji="1" lang="ja-JP" altLang="en-US" sz="2400" dirty="0">
                  <a:solidFill>
                    <a:schemeClr val="tx1">
                      <a:lumMod val="65000"/>
                      <a:lumOff val="35000"/>
                    </a:schemeClr>
                  </a:solidFill>
                  <a:latin typeface="UD デジタル 教科書体 NP-B" panose="02020700000000000000" pitchFamily="18" charset="-128"/>
                  <a:ea typeface="UD デジタル 教科書体 NP-B" panose="02020700000000000000" pitchFamily="18" charset="-128"/>
                </a:rPr>
                <a:t>日本の情報</a:t>
              </a:r>
              <a:endParaRPr kumimoji="1" lang="en-US" altLang="ja-JP" sz="2400" dirty="0">
                <a:solidFill>
                  <a:schemeClr val="tx1">
                    <a:lumMod val="65000"/>
                    <a:lumOff val="35000"/>
                  </a:schemeClr>
                </a:solidFill>
                <a:latin typeface="UD デジタル 教科書体 NP-B" panose="02020700000000000000" pitchFamily="18" charset="-128"/>
                <a:ea typeface="UD デジタル 教科書体 NP-B" panose="02020700000000000000" pitchFamily="18" charset="-128"/>
              </a:endParaRPr>
            </a:p>
            <a:p>
              <a:pPr algn="ctr"/>
              <a:r>
                <a:rPr kumimoji="1" lang="ja-JP" altLang="en-US" sz="2400" dirty="0">
                  <a:solidFill>
                    <a:schemeClr val="tx1">
                      <a:lumMod val="65000"/>
                      <a:lumOff val="35000"/>
                    </a:schemeClr>
                  </a:solidFill>
                  <a:latin typeface="UD デジタル 教科書体 NP-B" panose="02020700000000000000" pitchFamily="18" charset="-128"/>
                  <a:ea typeface="UD デジタル 教科書体 NP-B" panose="02020700000000000000" pitchFamily="18" charset="-128"/>
                </a:rPr>
                <a:t>が欲しい</a:t>
              </a:r>
            </a:p>
          </p:txBody>
        </p:sp>
      </p:grpSp>
    </p:spTree>
    <p:extLst>
      <p:ext uri="{BB962C8B-B14F-4D97-AF65-F5344CB8AC3E}">
        <p14:creationId xmlns:p14="http://schemas.microsoft.com/office/powerpoint/2010/main" val="228631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0385215-4C1A-43C6-8635-BC8342630782}"/>
              </a:ext>
            </a:extLst>
          </p:cNvPr>
          <p:cNvSpPr txBox="1"/>
          <p:nvPr/>
        </p:nvSpPr>
        <p:spPr>
          <a:xfrm>
            <a:off x="339958" y="999399"/>
            <a:ext cx="2643143" cy="461665"/>
          </a:xfrm>
          <a:prstGeom prst="rect">
            <a:avLst/>
          </a:prstGeom>
          <a:solidFill>
            <a:schemeClr val="bg1"/>
          </a:solidFill>
        </p:spPr>
        <p:txBody>
          <a:bodyPr wrap="square" rtlCol="0">
            <a:spAutoFit/>
          </a:bodyPr>
          <a:lstStyle/>
          <a:p>
            <a:endParaRPr kumimoji="1" lang="ja-JP" altLang="en-US" sz="2400" dirty="0">
              <a:solidFill>
                <a:schemeClr val="tx1">
                  <a:lumMod val="65000"/>
                  <a:lumOff val="35000"/>
                </a:schemeClr>
              </a:solidFill>
              <a:latin typeface="UD デジタル 教科書体 NP-B" panose="02020700000000000000" pitchFamily="18" charset="-128"/>
              <a:ea typeface="UD デジタル 教科書体 NP-B" panose="02020700000000000000" pitchFamily="18" charset="-128"/>
            </a:endParaRPr>
          </a:p>
        </p:txBody>
      </p:sp>
      <p:pic>
        <p:nvPicPr>
          <p:cNvPr id="4" name="図 3">
            <a:extLst>
              <a:ext uri="{FF2B5EF4-FFF2-40B4-BE49-F238E27FC236}">
                <a16:creationId xmlns:a16="http://schemas.microsoft.com/office/drawing/2014/main" id="{EE9FD7FB-F02B-41FB-A867-0EB4F547E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57" y="0"/>
            <a:ext cx="7761485" cy="5486400"/>
          </a:xfrm>
          <a:prstGeom prst="rect">
            <a:avLst/>
          </a:prstGeom>
        </p:spPr>
      </p:pic>
    </p:spTree>
    <p:extLst>
      <p:ext uri="{BB962C8B-B14F-4D97-AF65-F5344CB8AC3E}">
        <p14:creationId xmlns:p14="http://schemas.microsoft.com/office/powerpoint/2010/main" val="2820484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D9F7272-D410-4457-9742-63D442CC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0"/>
            <a:ext cx="9509760" cy="5486400"/>
          </a:xfrm>
          <a:prstGeom prst="rect">
            <a:avLst/>
          </a:prstGeom>
        </p:spPr>
      </p:pic>
    </p:spTree>
    <p:extLst>
      <p:ext uri="{BB962C8B-B14F-4D97-AF65-F5344CB8AC3E}">
        <p14:creationId xmlns:p14="http://schemas.microsoft.com/office/powerpoint/2010/main" val="1865429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A364F4-1950-41C9-8B3C-43262F3C97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411" b="50000"/>
          <a:stretch/>
        </p:blipFill>
        <p:spPr bwMode="auto">
          <a:xfrm>
            <a:off x="2182812" y="648182"/>
            <a:ext cx="4611527"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237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CF98FAA-ACEC-493F-B91B-71E597658B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359" b="14957"/>
          <a:stretch/>
        </p:blipFill>
        <p:spPr bwMode="auto">
          <a:xfrm>
            <a:off x="1752600" y="234462"/>
            <a:ext cx="6248400" cy="332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018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83C2788-9C84-4804-ACD7-2A0A0F79990F}"/>
              </a:ext>
            </a:extLst>
          </p:cNvPr>
          <p:cNvPicPr>
            <a:picLocks noChangeAspect="1"/>
          </p:cNvPicPr>
          <p:nvPr/>
        </p:nvPicPr>
        <p:blipFill>
          <a:blip r:embed="rId2"/>
          <a:stretch>
            <a:fillRect/>
          </a:stretch>
        </p:blipFill>
        <p:spPr>
          <a:xfrm>
            <a:off x="0" y="0"/>
            <a:ext cx="9753600" cy="5486400"/>
          </a:xfrm>
          <a:prstGeom prst="rect">
            <a:avLst/>
          </a:prstGeom>
        </p:spPr>
      </p:pic>
    </p:spTree>
    <p:extLst>
      <p:ext uri="{BB962C8B-B14F-4D97-AF65-F5344CB8AC3E}">
        <p14:creationId xmlns:p14="http://schemas.microsoft.com/office/powerpoint/2010/main" val="3886063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BB2FA0C-86A8-4480-B7C1-6079EE5B6016}"/>
              </a:ext>
            </a:extLst>
          </p:cNvPr>
          <p:cNvPicPr>
            <a:picLocks noChangeAspect="1"/>
          </p:cNvPicPr>
          <p:nvPr/>
        </p:nvPicPr>
        <p:blipFill rotWithShape="1">
          <a:blip r:embed="rId2"/>
          <a:srcRect t="8082" r="853" b="4882"/>
          <a:stretch/>
        </p:blipFill>
        <p:spPr>
          <a:xfrm>
            <a:off x="0" y="443345"/>
            <a:ext cx="9670473" cy="4775200"/>
          </a:xfrm>
          <a:prstGeom prst="rect">
            <a:avLst/>
          </a:prstGeom>
        </p:spPr>
      </p:pic>
    </p:spTree>
    <p:extLst>
      <p:ext uri="{BB962C8B-B14F-4D97-AF65-F5344CB8AC3E}">
        <p14:creationId xmlns:p14="http://schemas.microsoft.com/office/powerpoint/2010/main" val="3064869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ED0091C-D11F-496E-AE2F-EB678A892E4A}"/>
              </a:ext>
            </a:extLst>
          </p:cNvPr>
          <p:cNvSpPr/>
          <p:nvPr/>
        </p:nvSpPr>
        <p:spPr>
          <a:xfrm>
            <a:off x="0" y="355324"/>
            <a:ext cx="10002982" cy="4185761"/>
          </a:xfrm>
          <a:prstGeom prst="rect">
            <a:avLst/>
          </a:prstGeom>
        </p:spPr>
        <p:txBody>
          <a:bodyPr wrap="square">
            <a:spAutoFit/>
          </a:bodyPr>
          <a:lstStyle/>
          <a:p>
            <a:r>
              <a:rPr lang="ja-JP" altLang="en-US" sz="1400" b="1" dirty="0">
                <a:solidFill>
                  <a:srgbClr val="000000"/>
                </a:solidFill>
                <a:latin typeface="Arial" panose="020B0604020202020204" pitchFamily="34" charset="0"/>
              </a:rPr>
              <a:t>制作背景（制作目的）</a:t>
            </a:r>
            <a:endParaRPr lang="ja-JP" altLang="en-US" dirty="0"/>
          </a:p>
          <a:p>
            <a:r>
              <a:rPr lang="ja-JP" altLang="en-US" dirty="0">
                <a:solidFill>
                  <a:srgbClr val="48576A"/>
                </a:solidFill>
                <a:latin typeface="Arial" panose="020B0604020202020204" pitchFamily="34" charset="0"/>
              </a:rPr>
              <a:t>なぜその作品を制作しようと思ったのか、作品を作った動機や目的、社会的背景・要素やねらいなどを記入してください。内容によっては、加点要素となる場合があります。</a:t>
            </a:r>
            <a:endParaRPr lang="en-US" altLang="ja-JP" dirty="0">
              <a:solidFill>
                <a:srgbClr val="48576A"/>
              </a:solidFill>
              <a:latin typeface="Arial" panose="020B0604020202020204" pitchFamily="34" charset="0"/>
            </a:endParaRPr>
          </a:p>
          <a:p>
            <a:r>
              <a:rPr lang="ja-JP" altLang="en-US" dirty="0">
                <a:solidFill>
                  <a:srgbClr val="48576A"/>
                </a:solidFill>
                <a:latin typeface="Arial" panose="020B0604020202020204" pitchFamily="34" charset="0"/>
              </a:rPr>
              <a:t>ーーーーーーーーーーーーーーーーーーーーー</a:t>
            </a:r>
            <a:endParaRPr lang="en-US" altLang="ja-JP" dirty="0">
              <a:solidFill>
                <a:srgbClr val="48576A"/>
              </a:solidFill>
              <a:latin typeface="Arial" panose="020B0604020202020204" pitchFamily="34" charset="0"/>
            </a:endParaRPr>
          </a:p>
          <a:p>
            <a:r>
              <a:rPr lang="en-US" altLang="ja-JP" dirty="0">
                <a:solidFill>
                  <a:srgbClr val="48576A"/>
                </a:solidFill>
                <a:latin typeface="Arial" panose="020B0604020202020204" pitchFamily="34" charset="0"/>
              </a:rPr>
              <a:t>2020</a:t>
            </a:r>
            <a:r>
              <a:rPr lang="ja-JP" altLang="en-US" dirty="0">
                <a:solidFill>
                  <a:srgbClr val="48576A"/>
                </a:solidFill>
                <a:latin typeface="Arial" panose="020B0604020202020204" pitchFamily="34" charset="0"/>
              </a:rPr>
              <a:t>年には東京オリンピック・パラリンピックが開催され、多くの外国人が日本に訪れることが予想されます。</a:t>
            </a:r>
            <a:endParaRPr lang="en-US" altLang="ja-JP" dirty="0">
              <a:solidFill>
                <a:srgbClr val="48576A"/>
              </a:solidFill>
              <a:latin typeface="Arial" panose="020B0604020202020204" pitchFamily="34" charset="0"/>
            </a:endParaRPr>
          </a:p>
          <a:p>
            <a:r>
              <a:rPr lang="ja-JP" altLang="en-US" dirty="0"/>
              <a:t>多くの日本人は、「自分も国際交流がしたい、日本を訪れる外国人のみなさんが日本を好きになってくれるように協力したい。」と思っていますが、英語が話せないためボランティアができません。僕自身も英語もその一人です。</a:t>
            </a:r>
            <a:endParaRPr lang="en-US" altLang="ja-JP" dirty="0"/>
          </a:p>
          <a:p>
            <a:r>
              <a:rPr lang="ja-JP" altLang="en-US" dirty="0"/>
              <a:t>そこで、僕が作ったのが</a:t>
            </a:r>
            <a:r>
              <a:rPr lang="en-US" altLang="ja-JP" dirty="0"/>
              <a:t>Web</a:t>
            </a:r>
            <a:r>
              <a:rPr lang="ja-JP" altLang="en-US" dirty="0"/>
              <a:t>サイト</a:t>
            </a:r>
            <a:r>
              <a:rPr lang="en-US" altLang="ja-JP" dirty="0"/>
              <a:t>【FreFre</a:t>
            </a:r>
            <a:r>
              <a:rPr lang="ja-JP" altLang="en-US" dirty="0"/>
              <a:t> フレフレ</a:t>
            </a:r>
            <a:r>
              <a:rPr lang="en-US" altLang="ja-JP" dirty="0"/>
              <a:t>】</a:t>
            </a:r>
            <a:r>
              <a:rPr lang="ja-JP" altLang="en-US" dirty="0"/>
              <a:t>です。</a:t>
            </a:r>
            <a:endParaRPr lang="en-US" altLang="ja-JP" dirty="0"/>
          </a:p>
          <a:p>
            <a:endParaRPr lang="en-US" altLang="ja-JP" dirty="0"/>
          </a:p>
          <a:p>
            <a:r>
              <a:rPr lang="en-US" altLang="ja-JP" dirty="0"/>
              <a:t>FreFre</a:t>
            </a:r>
            <a:r>
              <a:rPr lang="ja-JP" altLang="en-US" dirty="0"/>
              <a:t>は、</a:t>
            </a:r>
            <a:endParaRPr lang="en-US" altLang="ja-JP" dirty="0"/>
          </a:p>
          <a:p>
            <a:endParaRPr lang="en-US" altLang="ja-JP" dirty="0"/>
          </a:p>
          <a:p>
            <a:endParaRPr lang="en-US" altLang="ja-JP" dirty="0"/>
          </a:p>
          <a:p>
            <a:endParaRPr lang="ja-JP" altLang="en-US" dirty="0"/>
          </a:p>
        </p:txBody>
      </p:sp>
    </p:spTree>
    <p:extLst>
      <p:ext uri="{BB962C8B-B14F-4D97-AF65-F5344CB8AC3E}">
        <p14:creationId xmlns:p14="http://schemas.microsoft.com/office/powerpoint/2010/main" val="4155480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CBEC628-B1F6-407A-8E3F-2EB63DC9A041}"/>
              </a:ext>
            </a:extLst>
          </p:cNvPr>
          <p:cNvSpPr/>
          <p:nvPr/>
        </p:nvSpPr>
        <p:spPr>
          <a:xfrm>
            <a:off x="193964" y="564461"/>
            <a:ext cx="9144000" cy="1138773"/>
          </a:xfrm>
          <a:prstGeom prst="rect">
            <a:avLst/>
          </a:prstGeom>
        </p:spPr>
        <p:txBody>
          <a:bodyPr wrap="square">
            <a:spAutoFit/>
          </a:bodyPr>
          <a:lstStyle/>
          <a:p>
            <a:r>
              <a:rPr lang="ja-JP" altLang="en-US" sz="1400" b="1" dirty="0">
                <a:solidFill>
                  <a:srgbClr val="000000"/>
                </a:solidFill>
                <a:latin typeface="Arial" panose="020B0604020202020204" pitchFamily="34" charset="0"/>
              </a:rPr>
              <a:t>作品概要（制作テーマ含む）</a:t>
            </a:r>
            <a:endParaRPr lang="ja-JP" altLang="en-US" dirty="0"/>
          </a:p>
          <a:p>
            <a:r>
              <a:rPr lang="ja-JP" altLang="en-US" dirty="0">
                <a:solidFill>
                  <a:srgbClr val="48576A"/>
                </a:solidFill>
                <a:latin typeface="Arial" panose="020B0604020202020204" pitchFamily="34" charset="0"/>
              </a:rPr>
              <a:t>どのような作品か説明してください。目指したもの、実装機能、構成要素（サーバ・</a:t>
            </a:r>
            <a:r>
              <a:rPr lang="en-US" altLang="ja-JP" dirty="0">
                <a:solidFill>
                  <a:srgbClr val="48576A"/>
                </a:solidFill>
                <a:latin typeface="Arial" panose="020B0604020202020204" pitchFamily="34" charset="0"/>
              </a:rPr>
              <a:t>API</a:t>
            </a:r>
            <a:r>
              <a:rPr lang="ja-JP" altLang="en-US" dirty="0">
                <a:solidFill>
                  <a:srgbClr val="48576A"/>
                </a:solidFill>
                <a:latin typeface="Arial" panose="020B0604020202020204" pitchFamily="34" charset="0"/>
              </a:rPr>
              <a:t>との連携も含む）など。 ゲーム作品の場合、ストーリーなども含めて記入してください。</a:t>
            </a:r>
            <a:endParaRPr lang="ja-JP" altLang="en-US" dirty="0"/>
          </a:p>
        </p:txBody>
      </p:sp>
    </p:spTree>
    <p:extLst>
      <p:ext uri="{BB962C8B-B14F-4D97-AF65-F5344CB8AC3E}">
        <p14:creationId xmlns:p14="http://schemas.microsoft.com/office/powerpoint/2010/main" val="1632227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B1FA318-EBF5-4AF4-A9A3-2992705817D4}"/>
              </a:ext>
            </a:extLst>
          </p:cNvPr>
          <p:cNvSpPr/>
          <p:nvPr/>
        </p:nvSpPr>
        <p:spPr>
          <a:xfrm>
            <a:off x="203199" y="265599"/>
            <a:ext cx="9180945" cy="1969770"/>
          </a:xfrm>
          <a:prstGeom prst="rect">
            <a:avLst/>
          </a:prstGeom>
        </p:spPr>
        <p:txBody>
          <a:bodyPr wrap="square">
            <a:spAutoFit/>
          </a:bodyPr>
          <a:lstStyle/>
          <a:p>
            <a:r>
              <a:rPr lang="ja-JP" altLang="en-US" sz="1400" b="1" dirty="0">
                <a:solidFill>
                  <a:srgbClr val="000000"/>
                </a:solidFill>
                <a:latin typeface="Arial" panose="020B0604020202020204" pitchFamily="34" charset="0"/>
              </a:rPr>
              <a:t>作品のアピールポイント・工夫点</a:t>
            </a:r>
            <a:endParaRPr lang="ja-JP" altLang="en-US" dirty="0"/>
          </a:p>
          <a:p>
            <a:r>
              <a:rPr lang="ja-JP" altLang="en-US" dirty="0">
                <a:solidFill>
                  <a:srgbClr val="48576A"/>
                </a:solidFill>
                <a:latin typeface="Arial" panose="020B0604020202020204" pitchFamily="34" charset="0"/>
              </a:rPr>
              <a:t>作品全体やアルゴリズム・機能、</a:t>
            </a:r>
            <a:r>
              <a:rPr lang="en-US" altLang="ja-JP" dirty="0">
                <a:solidFill>
                  <a:srgbClr val="48576A"/>
                </a:solidFill>
                <a:latin typeface="Arial" panose="020B0604020202020204" pitchFamily="34" charset="0"/>
              </a:rPr>
              <a:t>UI</a:t>
            </a:r>
            <a:r>
              <a:rPr lang="ja-JP" altLang="en-US" dirty="0">
                <a:solidFill>
                  <a:srgbClr val="48576A"/>
                </a:solidFill>
                <a:latin typeface="Arial" panose="020B0604020202020204" pitchFamily="34" charset="0"/>
              </a:rPr>
              <a:t>等デザイン、新規性や独創的なポイントなど。既存製品・サービスがある場合は、既存との違い、それによって何が変わるかなども含む。 プロダクト（有用性・芸術性）・テクノロジー（機能性・アルゴリズム）・アイデア（独創性・将来性）のポイントで記入するとわかりやすい。</a:t>
            </a:r>
            <a:endParaRPr lang="ja-JP" altLang="en-US" dirty="0"/>
          </a:p>
          <a:p>
            <a:br>
              <a:rPr lang="ja-JP" altLang="en-US" dirty="0"/>
            </a:br>
            <a:endParaRPr lang="ja-JP" altLang="en-US" dirty="0"/>
          </a:p>
        </p:txBody>
      </p:sp>
    </p:spTree>
    <p:extLst>
      <p:ext uri="{BB962C8B-B14F-4D97-AF65-F5344CB8AC3E}">
        <p14:creationId xmlns:p14="http://schemas.microsoft.com/office/powerpoint/2010/main" val="3181464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3D18B99-CFE6-4FEB-8339-B25A43784C80}"/>
              </a:ext>
            </a:extLst>
          </p:cNvPr>
          <p:cNvPicPr>
            <a:picLocks noChangeAspect="1"/>
          </p:cNvPicPr>
          <p:nvPr/>
        </p:nvPicPr>
        <p:blipFill>
          <a:blip r:embed="rId2"/>
          <a:stretch>
            <a:fillRect/>
          </a:stretch>
        </p:blipFill>
        <p:spPr>
          <a:xfrm>
            <a:off x="0" y="0"/>
            <a:ext cx="9753600" cy="5486400"/>
          </a:xfrm>
          <a:prstGeom prst="rect">
            <a:avLst/>
          </a:prstGeom>
        </p:spPr>
      </p:pic>
      <p:pic>
        <p:nvPicPr>
          <p:cNvPr id="3" name="図 2">
            <a:extLst>
              <a:ext uri="{FF2B5EF4-FFF2-40B4-BE49-F238E27FC236}">
                <a16:creationId xmlns:a16="http://schemas.microsoft.com/office/drawing/2014/main" id="{ACF2ADB6-F1C5-4980-B77F-72D11CDD9B7D}"/>
              </a:ext>
            </a:extLst>
          </p:cNvPr>
          <p:cNvPicPr>
            <a:picLocks noChangeAspect="1"/>
          </p:cNvPicPr>
          <p:nvPr/>
        </p:nvPicPr>
        <p:blipFill>
          <a:blip r:embed="rId2"/>
          <a:stretch>
            <a:fillRect/>
          </a:stretch>
        </p:blipFill>
        <p:spPr>
          <a:xfrm>
            <a:off x="216568" y="0"/>
            <a:ext cx="9753600" cy="5486400"/>
          </a:xfrm>
          <a:prstGeom prst="rect">
            <a:avLst/>
          </a:prstGeom>
        </p:spPr>
      </p:pic>
    </p:spTree>
    <p:extLst>
      <p:ext uri="{BB962C8B-B14F-4D97-AF65-F5344CB8AC3E}">
        <p14:creationId xmlns:p14="http://schemas.microsoft.com/office/powerpoint/2010/main" val="199847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ED3D670A-6B6D-494E-BD9D-90F8CD8FCCD8}"/>
              </a:ext>
            </a:extLst>
          </p:cNvPr>
          <p:cNvGrpSpPr/>
          <p:nvPr/>
        </p:nvGrpSpPr>
        <p:grpSpPr>
          <a:xfrm>
            <a:off x="8071" y="42149"/>
            <a:ext cx="9753600" cy="5493667"/>
            <a:chOff x="8071" y="-15726"/>
            <a:chExt cx="9753600" cy="5493667"/>
          </a:xfrm>
        </p:grpSpPr>
        <p:sp>
          <p:nvSpPr>
            <p:cNvPr id="15" name="正方形/長方形 14">
              <a:extLst>
                <a:ext uri="{FF2B5EF4-FFF2-40B4-BE49-F238E27FC236}">
                  <a16:creationId xmlns:a16="http://schemas.microsoft.com/office/drawing/2014/main" id="{AAFC7809-7A57-4E7C-B58D-03F08D41D22E}"/>
                </a:ext>
              </a:extLst>
            </p:cNvPr>
            <p:cNvSpPr/>
            <p:nvPr/>
          </p:nvSpPr>
          <p:spPr>
            <a:xfrm>
              <a:off x="8071" y="-15726"/>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DB96C433-5CA2-45C3-A76B-4DAE48C7E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94" y="8459"/>
              <a:ext cx="4555477" cy="2628161"/>
            </a:xfrm>
            <a:prstGeom prst="rect">
              <a:avLst/>
            </a:prstGeom>
          </p:spPr>
        </p:pic>
        <p:pic>
          <p:nvPicPr>
            <p:cNvPr id="16" name="Picture 2">
              <a:extLst>
                <a:ext uri="{FF2B5EF4-FFF2-40B4-BE49-F238E27FC236}">
                  <a16:creationId xmlns:a16="http://schemas.microsoft.com/office/drawing/2014/main" id="{B76DB6F8-3539-4F3E-9AF7-68BBB8B317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411" b="50000"/>
            <a:stretch/>
          </p:blipFill>
          <p:spPr bwMode="auto">
            <a:xfrm>
              <a:off x="6031633" y="103699"/>
              <a:ext cx="3100111" cy="1842801"/>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a:extLst>
                <a:ext uri="{FF2B5EF4-FFF2-40B4-BE49-F238E27FC236}">
                  <a16:creationId xmlns:a16="http://schemas.microsoft.com/office/drawing/2014/main" id="{D1162EA6-9F20-4FFE-8889-7C98811C3832}"/>
                </a:ext>
              </a:extLst>
            </p:cNvPr>
            <p:cNvSpPr/>
            <p:nvPr/>
          </p:nvSpPr>
          <p:spPr>
            <a:xfrm>
              <a:off x="6020375" y="90652"/>
              <a:ext cx="3111370" cy="1868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3C8338DC-4EEA-46EB-AAEB-DB296A10EA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370" y="1592227"/>
              <a:ext cx="5828571" cy="3885714"/>
            </a:xfrm>
            <a:prstGeom prst="rect">
              <a:avLst/>
            </a:prstGeom>
          </p:spPr>
        </p:pic>
        <p:sp>
          <p:nvSpPr>
            <p:cNvPr id="18" name="思考の吹き出し: 雲形 17">
              <a:extLst>
                <a:ext uri="{FF2B5EF4-FFF2-40B4-BE49-F238E27FC236}">
                  <a16:creationId xmlns:a16="http://schemas.microsoft.com/office/drawing/2014/main" id="{40680FC2-316C-4E0D-8130-2D5192FDF6BC}"/>
                </a:ext>
              </a:extLst>
            </p:cNvPr>
            <p:cNvSpPr/>
            <p:nvPr/>
          </p:nvSpPr>
          <p:spPr>
            <a:xfrm>
              <a:off x="100435" y="2743199"/>
              <a:ext cx="3553623" cy="2510589"/>
            </a:xfrm>
            <a:prstGeom prst="cloudCallout">
              <a:avLst>
                <a:gd name="adj1" fmla="val 60611"/>
                <a:gd name="adj2" fmla="val 29246"/>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C454A95-2FC2-4590-B393-020544893EBE}"/>
                </a:ext>
              </a:extLst>
            </p:cNvPr>
            <p:cNvSpPr txBox="1"/>
            <p:nvPr/>
          </p:nvSpPr>
          <p:spPr>
            <a:xfrm>
              <a:off x="555674" y="3259219"/>
              <a:ext cx="2643143" cy="1200329"/>
            </a:xfrm>
            <a:prstGeom prst="rect">
              <a:avLst/>
            </a:prstGeom>
            <a:solidFill>
              <a:schemeClr val="bg1"/>
            </a:solidFill>
          </p:spPr>
          <p:txBody>
            <a:bodyPr wrap="square" rtlCol="0">
              <a:spAutoFit/>
            </a:bodyPr>
            <a:lstStyle/>
            <a:p>
              <a:pPr algn="ctr"/>
              <a:r>
                <a:rPr kumimoji="1" lang="ja-JP" altLang="en-US" sz="2400" dirty="0">
                  <a:solidFill>
                    <a:schemeClr val="tx1">
                      <a:lumMod val="65000"/>
                      <a:lumOff val="35000"/>
                    </a:schemeClr>
                  </a:solidFill>
                  <a:latin typeface="UD デジタル 教科書体 NP-B" panose="02020700000000000000" pitchFamily="18" charset="-128"/>
                  <a:ea typeface="UD デジタル 教科書体 NP-B" panose="02020700000000000000" pitchFamily="18" charset="-128"/>
                </a:rPr>
                <a:t>オリンピックだし外国の人と</a:t>
              </a:r>
              <a:endParaRPr kumimoji="1" lang="en-US" altLang="ja-JP" sz="2400" dirty="0">
                <a:solidFill>
                  <a:schemeClr val="tx1">
                    <a:lumMod val="65000"/>
                    <a:lumOff val="35000"/>
                  </a:schemeClr>
                </a:solidFill>
                <a:latin typeface="UD デジタル 教科書体 NP-B" panose="02020700000000000000" pitchFamily="18" charset="-128"/>
                <a:ea typeface="UD デジタル 教科書体 NP-B" panose="02020700000000000000" pitchFamily="18" charset="-128"/>
              </a:endParaRPr>
            </a:p>
            <a:p>
              <a:pPr algn="ctr"/>
              <a:r>
                <a:rPr kumimoji="1" lang="ja-JP" altLang="en-US" sz="2400" dirty="0">
                  <a:solidFill>
                    <a:schemeClr val="tx1">
                      <a:lumMod val="65000"/>
                      <a:lumOff val="35000"/>
                    </a:schemeClr>
                  </a:solidFill>
                  <a:latin typeface="UD デジタル 教科書体 NP-B" panose="02020700000000000000" pitchFamily="18" charset="-128"/>
                  <a:ea typeface="UD デジタル 教科書体 NP-B" panose="02020700000000000000" pitchFamily="18" charset="-128"/>
                </a:rPr>
                <a:t>仲良くしたいけど</a:t>
              </a:r>
            </a:p>
          </p:txBody>
        </p:sp>
        <p:sp>
          <p:nvSpPr>
            <p:cNvPr id="20" name="吹き出し: 円形 19">
              <a:extLst>
                <a:ext uri="{FF2B5EF4-FFF2-40B4-BE49-F238E27FC236}">
                  <a16:creationId xmlns:a16="http://schemas.microsoft.com/office/drawing/2014/main" id="{BD90B5FF-A6E8-435C-BD08-47166BE96B40}"/>
                </a:ext>
              </a:extLst>
            </p:cNvPr>
            <p:cNvSpPr/>
            <p:nvPr/>
          </p:nvSpPr>
          <p:spPr>
            <a:xfrm>
              <a:off x="5798019" y="2135813"/>
              <a:ext cx="3855146" cy="2122846"/>
            </a:xfrm>
            <a:prstGeom prst="wedgeEllipseCallout">
              <a:avLst>
                <a:gd name="adj1" fmla="val -57997"/>
                <a:gd name="adj2" fmla="val 8763"/>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i="1" dirty="0">
                  <a:solidFill>
                    <a:srgbClr val="FE715E"/>
                  </a:solidFill>
                  <a:latin typeface="UD デジタル 教科書体 NP-B" panose="02020700000000000000" pitchFamily="18" charset="-128"/>
                  <a:ea typeface="UD デジタル 教科書体 NP-B" panose="02020700000000000000" pitchFamily="18" charset="-128"/>
                </a:rPr>
                <a:t>英語がしゃべれない！</a:t>
              </a:r>
            </a:p>
          </p:txBody>
        </p:sp>
      </p:grpSp>
    </p:spTree>
    <p:extLst>
      <p:ext uri="{BB962C8B-B14F-4D97-AF65-F5344CB8AC3E}">
        <p14:creationId xmlns:p14="http://schemas.microsoft.com/office/powerpoint/2010/main" val="604048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979E9F0-BABA-4647-A618-40462F19AE4F}"/>
              </a:ext>
            </a:extLst>
          </p:cNvPr>
          <p:cNvPicPr>
            <a:picLocks noChangeAspect="1"/>
          </p:cNvPicPr>
          <p:nvPr/>
        </p:nvPicPr>
        <p:blipFill>
          <a:blip r:embed="rId2"/>
          <a:stretch>
            <a:fillRect/>
          </a:stretch>
        </p:blipFill>
        <p:spPr>
          <a:xfrm>
            <a:off x="0" y="0"/>
            <a:ext cx="9753600" cy="5486400"/>
          </a:xfrm>
          <a:prstGeom prst="rect">
            <a:avLst/>
          </a:prstGeom>
        </p:spPr>
      </p:pic>
    </p:spTree>
    <p:extLst>
      <p:ext uri="{BB962C8B-B14F-4D97-AF65-F5344CB8AC3E}">
        <p14:creationId xmlns:p14="http://schemas.microsoft.com/office/powerpoint/2010/main" val="1376101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367439B-C853-476E-BE30-F948640733EA}"/>
              </a:ext>
            </a:extLst>
          </p:cNvPr>
          <p:cNvPicPr>
            <a:picLocks noChangeAspect="1"/>
          </p:cNvPicPr>
          <p:nvPr/>
        </p:nvPicPr>
        <p:blipFill rotWithShape="1">
          <a:blip r:embed="rId2"/>
          <a:srcRect t="8187" b="4970"/>
          <a:stretch/>
        </p:blipFill>
        <p:spPr>
          <a:xfrm>
            <a:off x="0" y="449179"/>
            <a:ext cx="9753600" cy="4764506"/>
          </a:xfrm>
          <a:prstGeom prst="rect">
            <a:avLst/>
          </a:prstGeom>
        </p:spPr>
      </p:pic>
    </p:spTree>
    <p:extLst>
      <p:ext uri="{BB962C8B-B14F-4D97-AF65-F5344CB8AC3E}">
        <p14:creationId xmlns:p14="http://schemas.microsoft.com/office/powerpoint/2010/main" val="3164268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459EFAB-B154-4181-98ED-07C655BE6A44}"/>
              </a:ext>
            </a:extLst>
          </p:cNvPr>
          <p:cNvPicPr>
            <a:picLocks noChangeAspect="1"/>
          </p:cNvPicPr>
          <p:nvPr/>
        </p:nvPicPr>
        <p:blipFill>
          <a:blip r:embed="rId2"/>
          <a:stretch>
            <a:fillRect/>
          </a:stretch>
        </p:blipFill>
        <p:spPr>
          <a:xfrm>
            <a:off x="0" y="0"/>
            <a:ext cx="9753600" cy="5486400"/>
          </a:xfrm>
          <a:prstGeom prst="rect">
            <a:avLst/>
          </a:prstGeom>
        </p:spPr>
      </p:pic>
    </p:spTree>
    <p:extLst>
      <p:ext uri="{BB962C8B-B14F-4D97-AF65-F5344CB8AC3E}">
        <p14:creationId xmlns:p14="http://schemas.microsoft.com/office/powerpoint/2010/main" val="3381486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D3B8FB9-5282-4019-BB9A-FFCF01A69E60}"/>
              </a:ext>
            </a:extLst>
          </p:cNvPr>
          <p:cNvPicPr>
            <a:picLocks noChangeAspect="1"/>
          </p:cNvPicPr>
          <p:nvPr/>
        </p:nvPicPr>
        <p:blipFill>
          <a:blip r:embed="rId2"/>
          <a:stretch>
            <a:fillRect/>
          </a:stretch>
        </p:blipFill>
        <p:spPr>
          <a:xfrm>
            <a:off x="0" y="0"/>
            <a:ext cx="9753600" cy="5486400"/>
          </a:xfrm>
          <a:prstGeom prst="rect">
            <a:avLst/>
          </a:prstGeom>
        </p:spPr>
      </p:pic>
    </p:spTree>
    <p:extLst>
      <p:ext uri="{BB962C8B-B14F-4D97-AF65-F5344CB8AC3E}">
        <p14:creationId xmlns:p14="http://schemas.microsoft.com/office/powerpoint/2010/main" val="850047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9A65FDB-A8D1-4B07-9425-56333C4066D0}"/>
              </a:ext>
            </a:extLst>
          </p:cNvPr>
          <p:cNvPicPr>
            <a:picLocks noChangeAspect="1"/>
          </p:cNvPicPr>
          <p:nvPr/>
        </p:nvPicPr>
        <p:blipFill>
          <a:blip r:embed="rId2"/>
          <a:stretch>
            <a:fillRect/>
          </a:stretch>
        </p:blipFill>
        <p:spPr>
          <a:xfrm>
            <a:off x="0" y="0"/>
            <a:ext cx="9753600" cy="5486400"/>
          </a:xfrm>
          <a:prstGeom prst="rect">
            <a:avLst/>
          </a:prstGeom>
        </p:spPr>
      </p:pic>
    </p:spTree>
    <p:extLst>
      <p:ext uri="{BB962C8B-B14F-4D97-AF65-F5344CB8AC3E}">
        <p14:creationId xmlns:p14="http://schemas.microsoft.com/office/powerpoint/2010/main" val="1337869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E396CD6-3827-4DB0-B69C-DE850BC778B0}"/>
              </a:ext>
            </a:extLst>
          </p:cNvPr>
          <p:cNvPicPr>
            <a:picLocks noChangeAspect="1"/>
          </p:cNvPicPr>
          <p:nvPr/>
        </p:nvPicPr>
        <p:blipFill>
          <a:blip r:embed="rId2"/>
          <a:stretch>
            <a:fillRect/>
          </a:stretch>
        </p:blipFill>
        <p:spPr>
          <a:xfrm>
            <a:off x="0" y="0"/>
            <a:ext cx="9753600" cy="5486400"/>
          </a:xfrm>
          <a:prstGeom prst="rect">
            <a:avLst/>
          </a:prstGeom>
        </p:spPr>
      </p:pic>
    </p:spTree>
    <p:extLst>
      <p:ext uri="{BB962C8B-B14F-4D97-AF65-F5344CB8AC3E}">
        <p14:creationId xmlns:p14="http://schemas.microsoft.com/office/powerpoint/2010/main" val="3563133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DD3384D0-8F72-46DA-9AEA-46DF18703574}"/>
              </a:ext>
            </a:extLst>
          </p:cNvPr>
          <p:cNvGrpSpPr/>
          <p:nvPr/>
        </p:nvGrpSpPr>
        <p:grpSpPr>
          <a:xfrm>
            <a:off x="0" y="0"/>
            <a:ext cx="9753600" cy="5510865"/>
            <a:chOff x="0" y="0"/>
            <a:chExt cx="9753600" cy="5510865"/>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思考の吹き出し: 雲形 12">
              <a:extLst>
                <a:ext uri="{FF2B5EF4-FFF2-40B4-BE49-F238E27FC236}">
                  <a16:creationId xmlns:a16="http://schemas.microsoft.com/office/drawing/2014/main" id="{AD0A0649-DD44-48A0-89D9-45B55D288758}"/>
                </a:ext>
              </a:extLst>
            </p:cNvPr>
            <p:cNvSpPr/>
            <p:nvPr/>
          </p:nvSpPr>
          <p:spPr>
            <a:xfrm>
              <a:off x="1969476" y="215737"/>
              <a:ext cx="6330461" cy="2772413"/>
            </a:xfrm>
            <a:prstGeom prst="cloudCallout">
              <a:avLst>
                <a:gd name="adj1" fmla="val 41352"/>
                <a:gd name="adj2" fmla="val 56693"/>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フローチャート: 結合子 6">
              <a:extLst>
                <a:ext uri="{FF2B5EF4-FFF2-40B4-BE49-F238E27FC236}">
                  <a16:creationId xmlns:a16="http://schemas.microsoft.com/office/drawing/2014/main" id="{5405B797-EF20-4A13-ABE1-403B95600BDD}"/>
                </a:ext>
              </a:extLst>
            </p:cNvPr>
            <p:cNvSpPr/>
            <p:nvPr/>
          </p:nvSpPr>
          <p:spPr>
            <a:xfrm>
              <a:off x="2262908" y="2820446"/>
              <a:ext cx="234107" cy="246027"/>
            </a:xfrm>
            <a:prstGeom prst="flowChartConnector">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7D24AE2F-4633-4500-B2DB-207C34C0F667}"/>
                </a:ext>
              </a:extLst>
            </p:cNvPr>
            <p:cNvSpPr/>
            <p:nvPr/>
          </p:nvSpPr>
          <p:spPr>
            <a:xfrm>
              <a:off x="2497015" y="2621711"/>
              <a:ext cx="384729" cy="366623"/>
            </a:xfrm>
            <a:prstGeom prst="flowChartConnector">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結合子 16">
              <a:extLst>
                <a:ext uri="{FF2B5EF4-FFF2-40B4-BE49-F238E27FC236}">
                  <a16:creationId xmlns:a16="http://schemas.microsoft.com/office/drawing/2014/main" id="{428CE3AD-521D-4C83-955B-3F8D46295DC3}"/>
                </a:ext>
              </a:extLst>
            </p:cNvPr>
            <p:cNvSpPr/>
            <p:nvPr/>
          </p:nvSpPr>
          <p:spPr>
            <a:xfrm>
              <a:off x="2110508" y="2996129"/>
              <a:ext cx="152400" cy="156031"/>
            </a:xfrm>
            <a:prstGeom prst="flowChartConnector">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EA0220D-16FC-476A-A0EB-C5E8C5CE73A2}"/>
                </a:ext>
              </a:extLst>
            </p:cNvPr>
            <p:cNvSpPr/>
            <p:nvPr/>
          </p:nvSpPr>
          <p:spPr>
            <a:xfrm>
              <a:off x="2275554" y="1701906"/>
              <a:ext cx="1636541" cy="516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620AEAB-A7AB-4168-A076-1DC5BC947D79}"/>
                </a:ext>
              </a:extLst>
            </p:cNvPr>
            <p:cNvSpPr/>
            <p:nvPr/>
          </p:nvSpPr>
          <p:spPr>
            <a:xfrm>
              <a:off x="5841505" y="1556534"/>
              <a:ext cx="1636541" cy="516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14B9A84-7E7E-4C2B-9B07-DEF8BAEB44D6}"/>
                </a:ext>
              </a:extLst>
            </p:cNvPr>
            <p:cNvSpPr/>
            <p:nvPr/>
          </p:nvSpPr>
          <p:spPr>
            <a:xfrm>
              <a:off x="1969477" y="599570"/>
              <a:ext cx="5814647" cy="1754326"/>
            </a:xfrm>
            <a:prstGeom prst="rect">
              <a:avLst/>
            </a:prstGeom>
          </p:spPr>
          <p:txBody>
            <a:bodyPr wrap="square">
              <a:spAutoFit/>
            </a:bodyPr>
            <a:lstStyle/>
            <a:p>
              <a:pPr algn="ctr"/>
              <a:r>
                <a:rPr kumimoji="1" lang="ja-JP" altLang="en-US" sz="5400" i="1" dirty="0">
                  <a:solidFill>
                    <a:srgbClr val="FE715E"/>
                  </a:solidFill>
                  <a:latin typeface="UD デジタル 教科書体 NP-B" panose="02020700000000000000" pitchFamily="18" charset="-128"/>
                  <a:ea typeface="UD デジタル 教科書体 NP-B" panose="02020700000000000000" pitchFamily="18" charset="-128"/>
                </a:rPr>
                <a:t>そうだ！</a:t>
              </a:r>
              <a:endParaRPr kumimoji="1" lang="en-US" altLang="ja-JP" sz="5400" i="1" dirty="0">
                <a:solidFill>
                  <a:srgbClr val="FE715E"/>
                </a:solidFill>
                <a:latin typeface="UD デジタル 教科書体 NP-B" panose="02020700000000000000" pitchFamily="18" charset="-128"/>
                <a:ea typeface="UD デジタル 教科書体 NP-B" panose="02020700000000000000" pitchFamily="18" charset="-128"/>
              </a:endParaRPr>
            </a:p>
            <a:p>
              <a:pPr algn="ctr"/>
              <a:r>
                <a:rPr kumimoji="1" lang="en-US" altLang="ja-JP" sz="5400" i="1" dirty="0">
                  <a:solidFill>
                    <a:srgbClr val="FE715E"/>
                  </a:solidFill>
                  <a:latin typeface="UD デジタル 教科書体 NP-B" panose="02020700000000000000" pitchFamily="18" charset="-128"/>
                  <a:ea typeface="UD デジタル 教科書体 NP-B" panose="02020700000000000000" pitchFamily="18" charset="-128"/>
                </a:rPr>
                <a:t>FreFre</a:t>
              </a:r>
              <a:r>
                <a:rPr kumimoji="1" lang="ja-JP" altLang="en-US" sz="5400" i="1" dirty="0">
                  <a:solidFill>
                    <a:srgbClr val="FE715E"/>
                  </a:solidFill>
                  <a:latin typeface="UD デジタル 教科書体 NP-B" panose="02020700000000000000" pitchFamily="18" charset="-128"/>
                  <a:ea typeface="UD デジタル 教科書体 NP-B" panose="02020700000000000000" pitchFamily="18" charset="-128"/>
                </a:rPr>
                <a:t>を使おう</a:t>
              </a:r>
            </a:p>
          </p:txBody>
        </p:sp>
        <p:pic>
          <p:nvPicPr>
            <p:cNvPr id="3" name="図 2">
              <a:extLst>
                <a:ext uri="{FF2B5EF4-FFF2-40B4-BE49-F238E27FC236}">
                  <a16:creationId xmlns:a16="http://schemas.microsoft.com/office/drawing/2014/main" id="{9357373C-5F47-4B73-8E22-99DA66F1C58F}"/>
                </a:ext>
              </a:extLst>
            </p:cNvPr>
            <p:cNvPicPr>
              <a:picLocks noChangeAspect="1"/>
            </p:cNvPicPr>
            <p:nvPr/>
          </p:nvPicPr>
          <p:blipFill rotWithShape="1">
            <a:blip r:embed="rId3">
              <a:extLst>
                <a:ext uri="{28A0092B-C50C-407E-A947-70E740481C1C}">
                  <a14:useLocalDpi xmlns:a14="http://schemas.microsoft.com/office/drawing/2010/main" val="0"/>
                </a:ext>
              </a:extLst>
            </a:blip>
            <a:srcRect l="30480" r="29593"/>
            <a:stretch/>
          </p:blipFill>
          <p:spPr>
            <a:xfrm flipH="1">
              <a:off x="370388" y="1959945"/>
              <a:ext cx="2126625" cy="3550920"/>
            </a:xfrm>
            <a:prstGeom prst="rect">
              <a:avLst/>
            </a:prstGeom>
          </p:spPr>
        </p:pic>
        <p:pic>
          <p:nvPicPr>
            <p:cNvPr id="5" name="図 4">
              <a:extLst>
                <a:ext uri="{FF2B5EF4-FFF2-40B4-BE49-F238E27FC236}">
                  <a16:creationId xmlns:a16="http://schemas.microsoft.com/office/drawing/2014/main" id="{468A8354-E16E-4E8D-97AF-F19EFC295D0A}"/>
                </a:ext>
              </a:extLst>
            </p:cNvPr>
            <p:cNvPicPr>
              <a:picLocks noChangeAspect="1"/>
            </p:cNvPicPr>
            <p:nvPr/>
          </p:nvPicPr>
          <p:blipFill rotWithShape="1">
            <a:blip r:embed="rId4">
              <a:extLst>
                <a:ext uri="{28A0092B-C50C-407E-A947-70E740481C1C}">
                  <a14:useLocalDpi xmlns:a14="http://schemas.microsoft.com/office/drawing/2010/main" val="0"/>
                </a:ext>
              </a:extLst>
            </a:blip>
            <a:srcRect l="30126" r="31415" b="1929"/>
            <a:stretch/>
          </p:blipFill>
          <p:spPr>
            <a:xfrm>
              <a:off x="7141579" y="1675643"/>
              <a:ext cx="2241633" cy="3810757"/>
            </a:xfrm>
            <a:prstGeom prst="rect">
              <a:avLst/>
            </a:prstGeom>
          </p:spPr>
        </p:pic>
      </p:grpSp>
    </p:spTree>
    <p:extLst>
      <p:ext uri="{BB962C8B-B14F-4D97-AF65-F5344CB8AC3E}">
        <p14:creationId xmlns:p14="http://schemas.microsoft.com/office/powerpoint/2010/main" val="2385260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784D5C5F-DC55-4AC0-AA7F-23F0BAC44D73}"/>
              </a:ext>
            </a:extLst>
          </p:cNvPr>
          <p:cNvGrpSpPr/>
          <p:nvPr/>
        </p:nvGrpSpPr>
        <p:grpSpPr>
          <a:xfrm>
            <a:off x="0" y="-1"/>
            <a:ext cx="9903141" cy="5521876"/>
            <a:chOff x="0" y="-1"/>
            <a:chExt cx="9903141" cy="5521876"/>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1"/>
              <a:ext cx="9903141" cy="5521875"/>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0" y="4601562"/>
              <a:ext cx="9903141" cy="920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4" name="テキスト ボックス 3">
              <a:extLst>
                <a:ext uri="{FF2B5EF4-FFF2-40B4-BE49-F238E27FC236}">
                  <a16:creationId xmlns:a16="http://schemas.microsoft.com/office/drawing/2014/main" id="{609B4704-ECF5-4F3B-96A1-ADF00D9C7A96}"/>
                </a:ext>
              </a:extLst>
            </p:cNvPr>
            <p:cNvSpPr txBox="1"/>
            <p:nvPr/>
          </p:nvSpPr>
          <p:spPr>
            <a:xfrm>
              <a:off x="437018" y="4593848"/>
              <a:ext cx="9316582" cy="892552"/>
            </a:xfrm>
            <a:prstGeom prst="rect">
              <a:avLst/>
            </a:prstGeom>
            <a:noFill/>
          </p:spPr>
          <p:txBody>
            <a:bodyPr wrap="square" rtlCol="0">
              <a:spAutoFit/>
            </a:bodyPr>
            <a:lstStyle/>
            <a:p>
              <a:r>
                <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rPr>
                <a:t>FreFre</a:t>
              </a:r>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は外国人と英語が話せない日本人が交流できる</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掲示板サイトです。</a:t>
              </a:r>
            </a:p>
          </p:txBody>
        </p:sp>
        <p:pic>
          <p:nvPicPr>
            <p:cNvPr id="6" name="図 5">
              <a:extLst>
                <a:ext uri="{FF2B5EF4-FFF2-40B4-BE49-F238E27FC236}">
                  <a16:creationId xmlns:a16="http://schemas.microsoft.com/office/drawing/2014/main" id="{52707F6D-2263-4346-AA71-ED516CB72A95}"/>
                </a:ext>
              </a:extLst>
            </p:cNvPr>
            <p:cNvPicPr>
              <a:picLocks noChangeAspect="1"/>
            </p:cNvPicPr>
            <p:nvPr/>
          </p:nvPicPr>
          <p:blipFill rotWithShape="1">
            <a:blip r:embed="rId3"/>
            <a:srcRect t="8516" r="1252" b="4707"/>
            <a:stretch/>
          </p:blipFill>
          <p:spPr>
            <a:xfrm>
              <a:off x="840500" y="265568"/>
              <a:ext cx="8222141" cy="4028810"/>
            </a:xfrm>
            <a:prstGeom prst="rect">
              <a:avLst/>
            </a:prstGeom>
          </p:spPr>
        </p:pic>
        <p:sp>
          <p:nvSpPr>
            <p:cNvPr id="8" name="四角形: 角を丸くする 7">
              <a:extLst>
                <a:ext uri="{FF2B5EF4-FFF2-40B4-BE49-F238E27FC236}">
                  <a16:creationId xmlns:a16="http://schemas.microsoft.com/office/drawing/2014/main" id="{19E28925-D86E-4B73-8A2C-8387542252E1}"/>
                </a:ext>
              </a:extLst>
            </p:cNvPr>
            <p:cNvSpPr/>
            <p:nvPr/>
          </p:nvSpPr>
          <p:spPr>
            <a:xfrm>
              <a:off x="840500" y="203334"/>
              <a:ext cx="8222141" cy="419489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6900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9C8630CE-4581-4D22-A4B4-C6931AA62D48}"/>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33777"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19823" y="4572000"/>
              <a:ext cx="9733777"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4" name="テキスト ボックス 3">
              <a:extLst>
                <a:ext uri="{FF2B5EF4-FFF2-40B4-BE49-F238E27FC236}">
                  <a16:creationId xmlns:a16="http://schemas.microsoft.com/office/drawing/2014/main" id="{609B4704-ECF5-4F3B-96A1-ADF00D9C7A96}"/>
                </a:ext>
              </a:extLst>
            </p:cNvPr>
            <p:cNvSpPr txBox="1"/>
            <p:nvPr/>
          </p:nvSpPr>
          <p:spPr>
            <a:xfrm>
              <a:off x="140634" y="4547549"/>
              <a:ext cx="9472332"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基本は英語と日本語の併記ですが、ボタンをスライドすることにより英語だけ、日本語だけの表示ができます。</a:t>
              </a:r>
            </a:p>
          </p:txBody>
        </p:sp>
        <p:pic>
          <p:nvPicPr>
            <p:cNvPr id="6" name="図 5">
              <a:extLst>
                <a:ext uri="{FF2B5EF4-FFF2-40B4-BE49-F238E27FC236}">
                  <a16:creationId xmlns:a16="http://schemas.microsoft.com/office/drawing/2014/main" id="{52707F6D-2263-4346-AA71-ED516CB72A95}"/>
                </a:ext>
              </a:extLst>
            </p:cNvPr>
            <p:cNvPicPr>
              <a:picLocks noChangeAspect="1"/>
            </p:cNvPicPr>
            <p:nvPr/>
          </p:nvPicPr>
          <p:blipFill rotWithShape="1">
            <a:blip r:embed="rId3"/>
            <a:srcRect t="8516" r="1252" b="4707"/>
            <a:stretch/>
          </p:blipFill>
          <p:spPr>
            <a:xfrm>
              <a:off x="827809" y="263863"/>
              <a:ext cx="8081524" cy="4002927"/>
            </a:xfrm>
            <a:prstGeom prst="rect">
              <a:avLst/>
            </a:prstGeom>
          </p:spPr>
        </p:pic>
        <p:sp>
          <p:nvSpPr>
            <p:cNvPr id="8" name="四角形: 角を丸くする 7">
              <a:extLst>
                <a:ext uri="{FF2B5EF4-FFF2-40B4-BE49-F238E27FC236}">
                  <a16:creationId xmlns:a16="http://schemas.microsoft.com/office/drawing/2014/main" id="{19E28925-D86E-4B73-8A2C-8387542252E1}"/>
                </a:ext>
              </a:extLst>
            </p:cNvPr>
            <p:cNvSpPr/>
            <p:nvPr/>
          </p:nvSpPr>
          <p:spPr>
            <a:xfrm>
              <a:off x="827809" y="202029"/>
              <a:ext cx="8081524"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1115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F0137E99-FE60-4245-9869-942CE1F5845E}"/>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0" y="4572000"/>
              <a:ext cx="97536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4" name="テキスト ボックス 3">
              <a:extLst>
                <a:ext uri="{FF2B5EF4-FFF2-40B4-BE49-F238E27FC236}">
                  <a16:creationId xmlns:a16="http://schemas.microsoft.com/office/drawing/2014/main" id="{609B4704-ECF5-4F3B-96A1-ADF00D9C7A96}"/>
                </a:ext>
              </a:extLst>
            </p:cNvPr>
            <p:cNvSpPr txBox="1"/>
            <p:nvPr/>
          </p:nvSpPr>
          <p:spPr>
            <a:xfrm>
              <a:off x="185195" y="4532293"/>
              <a:ext cx="9433367"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基本は英語と日本語の併記ですが、ボタンをスライドすることにより英語だけ、日本語だけの表示ができます。</a:t>
              </a:r>
            </a:p>
          </p:txBody>
        </p:sp>
        <p:sp>
          <p:nvSpPr>
            <p:cNvPr id="8" name="四角形: 角を丸くする 7">
              <a:extLst>
                <a:ext uri="{FF2B5EF4-FFF2-40B4-BE49-F238E27FC236}">
                  <a16:creationId xmlns:a16="http://schemas.microsoft.com/office/drawing/2014/main" id="{19E28925-D86E-4B73-8A2C-8387542252E1}"/>
                </a:ext>
              </a:extLst>
            </p:cNvPr>
            <p:cNvSpPr/>
            <p:nvPr/>
          </p:nvSpPr>
          <p:spPr>
            <a:xfrm>
              <a:off x="827808" y="202029"/>
              <a:ext cx="8097983"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639850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610A69EB-3A6E-4833-852F-5C6F57F29389}"/>
              </a:ext>
            </a:extLst>
          </p:cNvPr>
          <p:cNvGrpSpPr/>
          <p:nvPr/>
        </p:nvGrpSpPr>
        <p:grpSpPr>
          <a:xfrm>
            <a:off x="0" y="0"/>
            <a:ext cx="9753600" cy="5486400"/>
            <a:chOff x="0" y="0"/>
            <a:chExt cx="9753600" cy="5486400"/>
          </a:xfrm>
        </p:grpSpPr>
        <p:sp>
          <p:nvSpPr>
            <p:cNvPr id="15" name="正方形/長方形 14">
              <a:extLst>
                <a:ext uri="{FF2B5EF4-FFF2-40B4-BE49-F238E27FC236}">
                  <a16:creationId xmlns:a16="http://schemas.microsoft.com/office/drawing/2014/main" id="{AAFC7809-7A57-4E7C-B58D-03F08D41D22E}"/>
                </a:ext>
              </a:extLst>
            </p:cNvPr>
            <p:cNvSpPr/>
            <p:nvPr/>
          </p:nvSpPr>
          <p:spPr>
            <a:xfrm>
              <a:off x="0" y="0"/>
              <a:ext cx="9753600" cy="5486400"/>
            </a:xfrm>
            <a:prstGeom prst="rect">
              <a:avLst/>
            </a:prstGeom>
            <a:solidFill>
              <a:srgbClr val="FFF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正方形/長方形 2">
              <a:extLst>
                <a:ext uri="{FF2B5EF4-FFF2-40B4-BE49-F238E27FC236}">
                  <a16:creationId xmlns:a16="http://schemas.microsoft.com/office/drawing/2014/main" id="{F53FA9F5-3A2E-499E-8291-8A381391D5F3}"/>
                </a:ext>
              </a:extLst>
            </p:cNvPr>
            <p:cNvSpPr/>
            <p:nvPr/>
          </p:nvSpPr>
          <p:spPr>
            <a:xfrm>
              <a:off x="0" y="4572000"/>
              <a:ext cx="97536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UD デジタル 教科書体 NP-B" panose="02020700000000000000" pitchFamily="18" charset="-128"/>
                <a:ea typeface="UD デジタル 教科書体 NP-B" panose="02020700000000000000" pitchFamily="18" charset="-128"/>
              </a:endParaRPr>
            </a:p>
          </p:txBody>
        </p:sp>
        <p:sp>
          <p:nvSpPr>
            <p:cNvPr id="4" name="テキスト ボックス 3">
              <a:extLst>
                <a:ext uri="{FF2B5EF4-FFF2-40B4-BE49-F238E27FC236}">
                  <a16:creationId xmlns:a16="http://schemas.microsoft.com/office/drawing/2014/main" id="{609B4704-ECF5-4F3B-96A1-ADF00D9C7A96}"/>
                </a:ext>
              </a:extLst>
            </p:cNvPr>
            <p:cNvSpPr txBox="1"/>
            <p:nvPr/>
          </p:nvSpPr>
          <p:spPr>
            <a:xfrm>
              <a:off x="446462" y="4532293"/>
              <a:ext cx="8986906" cy="892552"/>
            </a:xfrm>
            <a:prstGeom prst="rect">
              <a:avLst/>
            </a:prstGeom>
            <a:noFill/>
          </p:spPr>
          <p:txBody>
            <a:bodyPr wrap="square" rtlCol="0">
              <a:spAutoFit/>
            </a:bodyPr>
            <a:lstStyle/>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外国人が「困ったこと」「知りたいこと」「おしゃべり</a:t>
              </a:r>
              <a:endParaRPr kumimoji="1" lang="en-US" altLang="ja-JP" sz="2600" dirty="0">
                <a:solidFill>
                  <a:schemeClr val="bg1"/>
                </a:solidFill>
                <a:latin typeface="UD デジタル 教科書体 NP-B" panose="02020700000000000000" pitchFamily="18" charset="-128"/>
                <a:ea typeface="UD デジタル 教科書体 NP-B" panose="02020700000000000000" pitchFamily="18" charset="-128"/>
              </a:endParaRPr>
            </a:p>
            <a:p>
              <a:r>
                <a:rPr kumimoji="1" lang="ja-JP" altLang="en-US" sz="2600" dirty="0">
                  <a:solidFill>
                    <a:schemeClr val="bg1"/>
                  </a:solidFill>
                  <a:latin typeface="UD デジタル 教科書体 NP-B" panose="02020700000000000000" pitchFamily="18" charset="-128"/>
                  <a:ea typeface="UD デジタル 教科書体 NP-B" panose="02020700000000000000" pitchFamily="18" charset="-128"/>
                </a:rPr>
                <a:t>したいこと」がある場合、スレッドをたてます。</a:t>
              </a:r>
            </a:p>
          </p:txBody>
        </p:sp>
        <p:grpSp>
          <p:nvGrpSpPr>
            <p:cNvPr id="11" name="グループ化 10">
              <a:extLst>
                <a:ext uri="{FF2B5EF4-FFF2-40B4-BE49-F238E27FC236}">
                  <a16:creationId xmlns:a16="http://schemas.microsoft.com/office/drawing/2014/main" id="{1F758F2C-DDEB-4675-9CE8-730DA91842D2}"/>
                </a:ext>
              </a:extLst>
            </p:cNvPr>
            <p:cNvGrpSpPr/>
            <p:nvPr/>
          </p:nvGrpSpPr>
          <p:grpSpPr>
            <a:xfrm>
              <a:off x="1429808" y="202029"/>
              <a:ext cx="8170023" cy="4167942"/>
              <a:chOff x="755768" y="202029"/>
              <a:chExt cx="8170023" cy="4167942"/>
            </a:xfrm>
          </p:grpSpPr>
          <p:pic>
            <p:nvPicPr>
              <p:cNvPr id="14" name="図 13">
                <a:extLst>
                  <a:ext uri="{FF2B5EF4-FFF2-40B4-BE49-F238E27FC236}">
                    <a16:creationId xmlns:a16="http://schemas.microsoft.com/office/drawing/2014/main" id="{B6E72824-111E-4C85-BA77-60EB5A5EE0A2}"/>
                  </a:ext>
                </a:extLst>
              </p:cNvPr>
              <p:cNvPicPr>
                <a:picLocks noChangeAspect="1"/>
              </p:cNvPicPr>
              <p:nvPr/>
            </p:nvPicPr>
            <p:blipFill rotWithShape="1">
              <a:blip r:embed="rId2"/>
              <a:srcRect t="8333" r="1151" b="4825"/>
              <a:stretch/>
            </p:blipFill>
            <p:spPr>
              <a:xfrm>
                <a:off x="755768" y="238459"/>
                <a:ext cx="8170023" cy="4131512"/>
              </a:xfrm>
              <a:prstGeom prst="rect">
                <a:avLst/>
              </a:prstGeom>
            </p:spPr>
          </p:pic>
          <p:sp>
            <p:nvSpPr>
              <p:cNvPr id="8" name="四角形: 角を丸くする 7">
                <a:extLst>
                  <a:ext uri="{FF2B5EF4-FFF2-40B4-BE49-F238E27FC236}">
                    <a16:creationId xmlns:a16="http://schemas.microsoft.com/office/drawing/2014/main" id="{19E28925-D86E-4B73-8A2C-8387542252E1}"/>
                  </a:ext>
                </a:extLst>
              </p:cNvPr>
              <p:cNvSpPr/>
              <p:nvPr/>
            </p:nvSpPr>
            <p:spPr>
              <a:xfrm>
                <a:off x="827808" y="202029"/>
                <a:ext cx="8097983" cy="4167942"/>
              </a:xfrm>
              <a:prstGeom prst="roundRect">
                <a:avLst>
                  <a:gd name="adj" fmla="val 1573"/>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FE4C97FF-B5CF-434A-91EF-68575AE1099B}"/>
                </a:ext>
              </a:extLst>
            </p:cNvPr>
            <p:cNvPicPr>
              <a:picLocks noChangeAspect="1"/>
            </p:cNvPicPr>
            <p:nvPr/>
          </p:nvPicPr>
          <p:blipFill>
            <a:blip r:embed="rId3"/>
            <a:stretch>
              <a:fillRect/>
            </a:stretch>
          </p:blipFill>
          <p:spPr>
            <a:xfrm flipH="1">
              <a:off x="42355" y="3176290"/>
              <a:ext cx="1358349" cy="1395710"/>
            </a:xfrm>
            <a:prstGeom prst="rect">
              <a:avLst/>
            </a:prstGeom>
          </p:spPr>
        </p:pic>
      </p:grpSp>
    </p:spTree>
    <p:extLst>
      <p:ext uri="{BB962C8B-B14F-4D97-AF65-F5344CB8AC3E}">
        <p14:creationId xmlns:p14="http://schemas.microsoft.com/office/powerpoint/2010/main" val="184103251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6711</TotalTime>
  <Words>660</Words>
  <Application>Microsoft Office PowerPoint</Application>
  <PresentationFormat>ユーザー設定</PresentationFormat>
  <Paragraphs>79</Paragraphs>
  <Slides>45</Slides>
  <Notes>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45</vt:i4>
      </vt:variant>
    </vt:vector>
  </HeadingPairs>
  <TitlesOfParts>
    <vt:vector size="51" baseType="lpstr">
      <vt:lpstr>UD デジタル 教科書体 NP-B</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霜田 みゆき</dc:creator>
  <cp:lastModifiedBy>霜田 みゆき</cp:lastModifiedBy>
  <cp:revision>61</cp:revision>
  <dcterms:created xsi:type="dcterms:W3CDTF">2019-08-30T03:13:59Z</dcterms:created>
  <dcterms:modified xsi:type="dcterms:W3CDTF">2019-09-05T06:51:43Z</dcterms:modified>
</cp:coreProperties>
</file>